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42bb2df17643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799798cde1413c"/>
  </p:sldMasterIdLst>
  <p:sldIdLst>
    <p:sldId xmlns:r="http://schemas.openxmlformats.org/officeDocument/2006/relationships" id="256" r:id="R760ad3ef29664fa1"/>
    <p:sldId xmlns:r="http://schemas.openxmlformats.org/officeDocument/2006/relationships" id="257" r:id="Rc88ee58c72974708"/>
    <p:sldId xmlns:r="http://schemas.openxmlformats.org/officeDocument/2006/relationships" id="258" r:id="R1e3c4d153eb8465c"/>
    <p:sldId xmlns:r="http://schemas.openxmlformats.org/officeDocument/2006/relationships" id="259" r:id="R6e0319e2ad58455d"/>
    <p:sldId xmlns:r="http://schemas.openxmlformats.org/officeDocument/2006/relationships" id="260" r:id="R183aa59466194a9f"/>
    <p:sldId xmlns:r="http://schemas.openxmlformats.org/officeDocument/2006/relationships" id="261" r:id="R51cf5e738ff943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99798cde1413c" /><Relationship Type="http://schemas.openxmlformats.org/officeDocument/2006/relationships/slide" Target="/ppt/slides/slide1.xml" Id="R760ad3ef29664fa1" /><Relationship Type="http://schemas.openxmlformats.org/officeDocument/2006/relationships/slide" Target="/ppt/slides/slide2.xml" Id="Rc88ee58c72974708" /><Relationship Type="http://schemas.openxmlformats.org/officeDocument/2006/relationships/slide" Target="/ppt/slides/slide3.xml" Id="R1e3c4d153eb8465c" /><Relationship Type="http://schemas.openxmlformats.org/officeDocument/2006/relationships/slide" Target="/ppt/slides/slide4.xml" Id="R6e0319e2ad58455d" /><Relationship Type="http://schemas.openxmlformats.org/officeDocument/2006/relationships/slide" Target="/ppt/slides/slide5.xml" Id="R183aa59466194a9f" /><Relationship Type="http://schemas.openxmlformats.org/officeDocument/2006/relationships/slide" Target="/ppt/slides/slide6.xml" Id="R51cf5e738ff943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4e5d1a4f447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f68d3b7bd48ed" /><Relationship Type="http://schemas.openxmlformats.org/officeDocument/2006/relationships/theme" Target="/ppt/slideMasters/theme/theme1.xml" Id="Rb51c28d3fb554f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6f68d3b7bd48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bdcf22f0942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8754936484d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6a0b856a949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3f76a3c4d49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55fd55f3942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a337e465547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 KJELLSTRØM KJEVEORTOPEDI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127B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988 068 942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