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c9475006a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f77f09ed24c06"/>
  </p:sldMasterIdLst>
  <p:sldIdLst>
    <p:sldId xmlns:r="http://schemas.openxmlformats.org/officeDocument/2006/relationships" id="256" r:id="Rc9bb7dd37bc04d1d"/>
    <p:sldId xmlns:r="http://schemas.openxmlformats.org/officeDocument/2006/relationships" id="257" r:id="R5870ca9e14e645ae"/>
    <p:sldId xmlns:r="http://schemas.openxmlformats.org/officeDocument/2006/relationships" id="258" r:id="R3267b6f4f73e454d"/>
    <p:sldId xmlns:r="http://schemas.openxmlformats.org/officeDocument/2006/relationships" id="259" r:id="R5c2d1c03409e4594"/>
    <p:sldId xmlns:r="http://schemas.openxmlformats.org/officeDocument/2006/relationships" id="260" r:id="R28c160a1d6084c16"/>
    <p:sldId xmlns:r="http://schemas.openxmlformats.org/officeDocument/2006/relationships" id="261" r:id="R952c629553ca4eb8"/>
    <p:sldId xmlns:r="http://schemas.openxmlformats.org/officeDocument/2006/relationships" id="262" r:id="R0c494a82596c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f77f09ed24c06" /><Relationship Type="http://schemas.openxmlformats.org/officeDocument/2006/relationships/slide" Target="/ppt/slides/slide1.xml" Id="Rc9bb7dd37bc04d1d" /><Relationship Type="http://schemas.openxmlformats.org/officeDocument/2006/relationships/slide" Target="/ppt/slides/slide2.xml" Id="R5870ca9e14e645ae" /><Relationship Type="http://schemas.openxmlformats.org/officeDocument/2006/relationships/slide" Target="/ppt/slides/slide3.xml" Id="R3267b6f4f73e454d" /><Relationship Type="http://schemas.openxmlformats.org/officeDocument/2006/relationships/slide" Target="/ppt/slides/slide4.xml" Id="R5c2d1c03409e4594" /><Relationship Type="http://schemas.openxmlformats.org/officeDocument/2006/relationships/slide" Target="/ppt/slides/slide5.xml" Id="R28c160a1d6084c16" /><Relationship Type="http://schemas.openxmlformats.org/officeDocument/2006/relationships/slide" Target="/ppt/slides/slide6.xml" Id="R952c629553ca4eb8" /><Relationship Type="http://schemas.openxmlformats.org/officeDocument/2006/relationships/slide" Target="/ppt/slides/slide7.xml" Id="R0c494a82596c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4ca13317c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4ea0184d44426" /><Relationship Type="http://schemas.openxmlformats.org/officeDocument/2006/relationships/theme" Target="/ppt/slideMasters/theme/theme1.xml" Id="R8c0211f67bb1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4ea0184d4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344c96bc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d1bbc623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b45fa4ab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ccf3ffe8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b4970bdc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484083b1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f1a9d8bf1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