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178fb53a85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ac73d9fe7427b"/>
  </p:sldMasterIdLst>
  <p:sldIdLst>
    <p:sldId xmlns:r="http://schemas.openxmlformats.org/officeDocument/2006/relationships" id="256" r:id="R3ee4d00566244179"/>
    <p:sldId xmlns:r="http://schemas.openxmlformats.org/officeDocument/2006/relationships" id="257" r:id="R64aa38ff7d544e7d"/>
    <p:sldId xmlns:r="http://schemas.openxmlformats.org/officeDocument/2006/relationships" id="258" r:id="R721b9c620d904d1a"/>
    <p:sldId xmlns:r="http://schemas.openxmlformats.org/officeDocument/2006/relationships" id="259" r:id="Rd1bcafd690004ec5"/>
    <p:sldId xmlns:r="http://schemas.openxmlformats.org/officeDocument/2006/relationships" id="260" r:id="R7cdc908696c24b02"/>
    <p:sldId xmlns:r="http://schemas.openxmlformats.org/officeDocument/2006/relationships" id="261" r:id="R154fd6382de5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ac73d9fe7427b" /><Relationship Type="http://schemas.openxmlformats.org/officeDocument/2006/relationships/slide" Target="/ppt/slides/slide1.xml" Id="R3ee4d00566244179" /><Relationship Type="http://schemas.openxmlformats.org/officeDocument/2006/relationships/slide" Target="/ppt/slides/slide2.xml" Id="R64aa38ff7d544e7d" /><Relationship Type="http://schemas.openxmlformats.org/officeDocument/2006/relationships/slide" Target="/ppt/slides/slide3.xml" Id="R721b9c620d904d1a" /><Relationship Type="http://schemas.openxmlformats.org/officeDocument/2006/relationships/slide" Target="/ppt/slides/slide4.xml" Id="Rd1bcafd690004ec5" /><Relationship Type="http://schemas.openxmlformats.org/officeDocument/2006/relationships/slide" Target="/ppt/slides/slide5.xml" Id="R7cdc908696c24b02" /><Relationship Type="http://schemas.openxmlformats.org/officeDocument/2006/relationships/slide" Target="/ppt/slides/slide6.xml" Id="R154fd6382de5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b9eb631d9e4c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93192a914fd1" /><Relationship Type="http://schemas.openxmlformats.org/officeDocument/2006/relationships/theme" Target="/ppt/slideMasters/theme/theme1.xml" Id="R9c979371a8e8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093192a91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566a34b6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27ab1e0ea41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e2df8f1148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0d449ccd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49e43b9f49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4e6abef0c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