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7a13316d447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039edf6b0464e"/>
  </p:sldMasterIdLst>
  <p:sldIdLst>
    <p:sldId xmlns:r="http://schemas.openxmlformats.org/officeDocument/2006/relationships" id="256" r:id="Rc80353c1cc244e75"/>
    <p:sldId xmlns:r="http://schemas.openxmlformats.org/officeDocument/2006/relationships" id="257" r:id="Rde46230d1fc9422c"/>
    <p:sldId xmlns:r="http://schemas.openxmlformats.org/officeDocument/2006/relationships" id="258" r:id="Rdce7e0d972e14149"/>
    <p:sldId xmlns:r="http://schemas.openxmlformats.org/officeDocument/2006/relationships" id="259" r:id="R3f50cdae001a4e7e"/>
    <p:sldId xmlns:r="http://schemas.openxmlformats.org/officeDocument/2006/relationships" id="260" r:id="R714bb239d5c34c28"/>
    <p:sldId xmlns:r="http://schemas.openxmlformats.org/officeDocument/2006/relationships" id="261" r:id="R884daea3719f4400"/>
    <p:sldId xmlns:r="http://schemas.openxmlformats.org/officeDocument/2006/relationships" id="262" r:id="Rd5ead51ccf9a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039edf6b0464e" /><Relationship Type="http://schemas.openxmlformats.org/officeDocument/2006/relationships/slide" Target="/ppt/slides/slide1.xml" Id="Rc80353c1cc244e75" /><Relationship Type="http://schemas.openxmlformats.org/officeDocument/2006/relationships/slide" Target="/ppt/slides/slide2.xml" Id="Rde46230d1fc9422c" /><Relationship Type="http://schemas.openxmlformats.org/officeDocument/2006/relationships/slide" Target="/ppt/slides/slide3.xml" Id="Rdce7e0d972e14149" /><Relationship Type="http://schemas.openxmlformats.org/officeDocument/2006/relationships/slide" Target="/ppt/slides/slide4.xml" Id="R3f50cdae001a4e7e" /><Relationship Type="http://schemas.openxmlformats.org/officeDocument/2006/relationships/slide" Target="/ppt/slides/slide5.xml" Id="R714bb239d5c34c28" /><Relationship Type="http://schemas.openxmlformats.org/officeDocument/2006/relationships/slide" Target="/ppt/slides/slide6.xml" Id="R884daea3719f4400" /><Relationship Type="http://schemas.openxmlformats.org/officeDocument/2006/relationships/slide" Target="/ppt/slides/slide7.xml" Id="Rd5ead51ccf9a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ad4a841c2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ff4f69c724f12" /><Relationship Type="http://schemas.openxmlformats.org/officeDocument/2006/relationships/theme" Target="/ppt/slideMasters/theme/theme1.xml" Id="Rb8d036c446fa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ff4f69c72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3c3821ab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89a8267d8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7ae80bf23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b257466f6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557830e8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8873ea996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bdeca1b64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INNOVEMUS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257 546 283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257 323 940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257 548 289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646 014 199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682 399 049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OSKAR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988 030 562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INNOVEMUS AS</a:t>
            </a:r>
          </a:p>
        </p:txBody>
      </p:sp>
    </p:spTree>
  </p:cSld>
  <p:clrMapOvr>
    <a:masterClrMapping xmlns:a="http://schemas.openxmlformats.org/drawingml/2006/main"/>
  </p:clrMapOvr>
</p:sld>
</file>