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0045f7098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66b6c37964f1f"/>
  </p:sldMasterIdLst>
  <p:sldIdLst>
    <p:sldId xmlns:r="http://schemas.openxmlformats.org/officeDocument/2006/relationships" id="256" r:id="Re2615103004944aa"/>
    <p:sldId xmlns:r="http://schemas.openxmlformats.org/officeDocument/2006/relationships" id="257" r:id="R17755ec0b6164098"/>
    <p:sldId xmlns:r="http://schemas.openxmlformats.org/officeDocument/2006/relationships" id="258" r:id="R1283664a9383486b"/>
    <p:sldId xmlns:r="http://schemas.openxmlformats.org/officeDocument/2006/relationships" id="259" r:id="R5d3c5118ac47497d"/>
    <p:sldId xmlns:r="http://schemas.openxmlformats.org/officeDocument/2006/relationships" id="260" r:id="R16c1211d95464188"/>
    <p:sldId xmlns:r="http://schemas.openxmlformats.org/officeDocument/2006/relationships" id="261" r:id="Rfd7e9708cc4746ab"/>
    <p:sldId xmlns:r="http://schemas.openxmlformats.org/officeDocument/2006/relationships" id="262" r:id="R8be969aaadb1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66b6c37964f1f" /><Relationship Type="http://schemas.openxmlformats.org/officeDocument/2006/relationships/slide" Target="/ppt/slides/slide1.xml" Id="Re2615103004944aa" /><Relationship Type="http://schemas.openxmlformats.org/officeDocument/2006/relationships/slide" Target="/ppt/slides/slide2.xml" Id="R17755ec0b6164098" /><Relationship Type="http://schemas.openxmlformats.org/officeDocument/2006/relationships/slide" Target="/ppt/slides/slide3.xml" Id="R1283664a9383486b" /><Relationship Type="http://schemas.openxmlformats.org/officeDocument/2006/relationships/slide" Target="/ppt/slides/slide4.xml" Id="R5d3c5118ac47497d" /><Relationship Type="http://schemas.openxmlformats.org/officeDocument/2006/relationships/slide" Target="/ppt/slides/slide5.xml" Id="R16c1211d95464188" /><Relationship Type="http://schemas.openxmlformats.org/officeDocument/2006/relationships/slide" Target="/ppt/slides/slide6.xml" Id="Rfd7e9708cc4746ab" /><Relationship Type="http://schemas.openxmlformats.org/officeDocument/2006/relationships/slide" Target="/ppt/slides/slide7.xml" Id="R8be969aaadb1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065797d80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3f0aaa17436c" /><Relationship Type="http://schemas.openxmlformats.org/officeDocument/2006/relationships/theme" Target="/ppt/slideMasters/theme/theme1.xml" Id="Re9e5c3ae89bd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f3f0aaa17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5bfeb0ae1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61d05cda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402f6936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d35d921e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9701eba8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15c95202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087baa22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