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d7d77173b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bfceeb1014854"/>
  </p:sldMasterIdLst>
  <p:sldIdLst>
    <p:sldId xmlns:r="http://schemas.openxmlformats.org/officeDocument/2006/relationships" id="256" r:id="R6e1aa4379d5846e0"/>
    <p:sldId xmlns:r="http://schemas.openxmlformats.org/officeDocument/2006/relationships" id="257" r:id="Rf4de9dca7c8e4ec3"/>
    <p:sldId xmlns:r="http://schemas.openxmlformats.org/officeDocument/2006/relationships" id="258" r:id="Ra5401e9c089f48d5"/>
    <p:sldId xmlns:r="http://schemas.openxmlformats.org/officeDocument/2006/relationships" id="259" r:id="R5bfe02f589734e56"/>
    <p:sldId xmlns:r="http://schemas.openxmlformats.org/officeDocument/2006/relationships" id="260" r:id="R1869671bd5124eaf"/>
    <p:sldId xmlns:r="http://schemas.openxmlformats.org/officeDocument/2006/relationships" id="261" r:id="R116168ea6d944adc"/>
    <p:sldId xmlns:r="http://schemas.openxmlformats.org/officeDocument/2006/relationships" id="262" r:id="R480ba5c6689b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bfceeb1014854" /><Relationship Type="http://schemas.openxmlformats.org/officeDocument/2006/relationships/slide" Target="/ppt/slides/slide1.xml" Id="R6e1aa4379d5846e0" /><Relationship Type="http://schemas.openxmlformats.org/officeDocument/2006/relationships/slide" Target="/ppt/slides/slide2.xml" Id="Rf4de9dca7c8e4ec3" /><Relationship Type="http://schemas.openxmlformats.org/officeDocument/2006/relationships/slide" Target="/ppt/slides/slide3.xml" Id="Ra5401e9c089f48d5" /><Relationship Type="http://schemas.openxmlformats.org/officeDocument/2006/relationships/slide" Target="/ppt/slides/slide4.xml" Id="R5bfe02f589734e56" /><Relationship Type="http://schemas.openxmlformats.org/officeDocument/2006/relationships/slide" Target="/ppt/slides/slide5.xml" Id="R1869671bd5124eaf" /><Relationship Type="http://schemas.openxmlformats.org/officeDocument/2006/relationships/slide" Target="/ppt/slides/slide6.xml" Id="R116168ea6d944adc" /><Relationship Type="http://schemas.openxmlformats.org/officeDocument/2006/relationships/slide" Target="/ppt/slides/slide7.xml" Id="R480ba5c6689b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bf7a1f2c9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a44e86f44a79" /><Relationship Type="http://schemas.openxmlformats.org/officeDocument/2006/relationships/theme" Target="/ppt/slideMasters/theme/theme1.xml" Id="R48d15e3e7772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da44e86f4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a706fb70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ffe2b78e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0e957543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8175a780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3c74b327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08817b665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17dd4a93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