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090f98a66e46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a851485fc64d0d"/>
  </p:sldMasterIdLst>
  <p:sldIdLst>
    <p:sldId xmlns:r="http://schemas.openxmlformats.org/officeDocument/2006/relationships" id="256" r:id="R5b8b0dcb7fb64dcc"/>
    <p:sldId xmlns:r="http://schemas.openxmlformats.org/officeDocument/2006/relationships" id="257" r:id="R2a1ab711a4774417"/>
    <p:sldId xmlns:r="http://schemas.openxmlformats.org/officeDocument/2006/relationships" id="258" r:id="Rce149040e69e410d"/>
    <p:sldId xmlns:r="http://schemas.openxmlformats.org/officeDocument/2006/relationships" id="259" r:id="R26f8c814e75a4ec9"/>
    <p:sldId xmlns:r="http://schemas.openxmlformats.org/officeDocument/2006/relationships" id="260" r:id="R143939bc7f6e4d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851485fc64d0d" /><Relationship Type="http://schemas.openxmlformats.org/officeDocument/2006/relationships/slide" Target="/ppt/slides/slide1.xml" Id="R5b8b0dcb7fb64dcc" /><Relationship Type="http://schemas.openxmlformats.org/officeDocument/2006/relationships/slide" Target="/ppt/slides/slide2.xml" Id="R2a1ab711a4774417" /><Relationship Type="http://schemas.openxmlformats.org/officeDocument/2006/relationships/slide" Target="/ppt/slides/slide3.xml" Id="Rce149040e69e410d" /><Relationship Type="http://schemas.openxmlformats.org/officeDocument/2006/relationships/slide" Target="/ppt/slides/slide4.xml" Id="R26f8c814e75a4ec9" /><Relationship Type="http://schemas.openxmlformats.org/officeDocument/2006/relationships/slide" Target="/ppt/slides/slide5.xml" Id="R143939bc7f6e4d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e9eca2d0a42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429594fb34d0b" /><Relationship Type="http://schemas.openxmlformats.org/officeDocument/2006/relationships/theme" Target="/ppt/slideMasters/theme/theme1.xml" Id="R2eca7f8afe2a46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8429594fb34d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8f9a04e064f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9784819a84c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8e1a22e854b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7445b14504f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6e92a004a45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KVALSVIK FORUS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KVALSVIK FORUS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