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3e520684f1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591a951d164f99"/>
  </p:sldMasterIdLst>
  <p:sldIdLst>
    <p:sldId xmlns:r="http://schemas.openxmlformats.org/officeDocument/2006/relationships" id="256" r:id="R4d62f38a83d04dfd"/>
    <p:sldId xmlns:r="http://schemas.openxmlformats.org/officeDocument/2006/relationships" id="257" r:id="R4cf400ed08e84b4b"/>
    <p:sldId xmlns:r="http://schemas.openxmlformats.org/officeDocument/2006/relationships" id="258" r:id="R3514ad5f04414314"/>
    <p:sldId xmlns:r="http://schemas.openxmlformats.org/officeDocument/2006/relationships" id="259" r:id="R62dbe0b431694a45"/>
    <p:sldId xmlns:r="http://schemas.openxmlformats.org/officeDocument/2006/relationships" id="260" r:id="R8e4d818241004812"/>
    <p:sldId xmlns:r="http://schemas.openxmlformats.org/officeDocument/2006/relationships" id="261" r:id="Re88bb571371d4f52"/>
    <p:sldId xmlns:r="http://schemas.openxmlformats.org/officeDocument/2006/relationships" id="262" r:id="R7c2cbf4014b74e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591a951d164f99" /><Relationship Type="http://schemas.openxmlformats.org/officeDocument/2006/relationships/slide" Target="/ppt/slides/slide1.xml" Id="R4d62f38a83d04dfd" /><Relationship Type="http://schemas.openxmlformats.org/officeDocument/2006/relationships/slide" Target="/ppt/slides/slide2.xml" Id="R4cf400ed08e84b4b" /><Relationship Type="http://schemas.openxmlformats.org/officeDocument/2006/relationships/slide" Target="/ppt/slides/slide3.xml" Id="R3514ad5f04414314" /><Relationship Type="http://schemas.openxmlformats.org/officeDocument/2006/relationships/slide" Target="/ppt/slides/slide4.xml" Id="R62dbe0b431694a45" /><Relationship Type="http://schemas.openxmlformats.org/officeDocument/2006/relationships/slide" Target="/ppt/slides/slide5.xml" Id="R8e4d818241004812" /><Relationship Type="http://schemas.openxmlformats.org/officeDocument/2006/relationships/slide" Target="/ppt/slides/slide6.xml" Id="Re88bb571371d4f52" /><Relationship Type="http://schemas.openxmlformats.org/officeDocument/2006/relationships/slide" Target="/ppt/slides/slide7.xml" Id="R7c2cbf4014b74e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43d81a7d8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68f468684c74" /><Relationship Type="http://schemas.openxmlformats.org/officeDocument/2006/relationships/theme" Target="/ppt/slideMasters/theme/theme1.xml" Id="R076faea5af5047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9768f46868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a753e68145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a57806083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9dc03a37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12c085fd7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8666c244346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52dd8eb3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b9b3324c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H3 IKT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H3 IKT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752 795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HAUGAN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Amundsdalvegen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83 44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www.h3.no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987 917 296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H3 IKT AS</a:t>
            </a:r>
          </a:p>
        </p:txBody>
      </p:sp>
    </p:spTree>
  </p:cSld>
  <p:clrMapOvr>
    <a:masterClrMapping xmlns:a="http://schemas.openxmlformats.org/drawingml/2006/main"/>
  </p:clrMapOvr>
</p:sld>
</file>