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e6a9e7a0d545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97bf265c874ae4"/>
  </p:sldMasterIdLst>
  <p:sldIdLst>
    <p:sldId xmlns:r="http://schemas.openxmlformats.org/officeDocument/2006/relationships" id="256" r:id="R7a5353cff8d24a2c"/>
    <p:sldId xmlns:r="http://schemas.openxmlformats.org/officeDocument/2006/relationships" id="257" r:id="Rd989b82a01e542fb"/>
    <p:sldId xmlns:r="http://schemas.openxmlformats.org/officeDocument/2006/relationships" id="258" r:id="Rb728156d204a434b"/>
    <p:sldId xmlns:r="http://schemas.openxmlformats.org/officeDocument/2006/relationships" id="259" r:id="Rf35427a7ca3346ac"/>
    <p:sldId xmlns:r="http://schemas.openxmlformats.org/officeDocument/2006/relationships" id="260" r:id="Rba6616c5956d4c7d"/>
    <p:sldId xmlns:r="http://schemas.openxmlformats.org/officeDocument/2006/relationships" id="261" r:id="Rfd58c5f105a248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97bf265c874ae4" /><Relationship Type="http://schemas.openxmlformats.org/officeDocument/2006/relationships/slide" Target="/ppt/slides/slide1.xml" Id="R7a5353cff8d24a2c" /><Relationship Type="http://schemas.openxmlformats.org/officeDocument/2006/relationships/slide" Target="/ppt/slides/slide2.xml" Id="Rd989b82a01e542fb" /><Relationship Type="http://schemas.openxmlformats.org/officeDocument/2006/relationships/slide" Target="/ppt/slides/slide3.xml" Id="Rb728156d204a434b" /><Relationship Type="http://schemas.openxmlformats.org/officeDocument/2006/relationships/slide" Target="/ppt/slides/slide4.xml" Id="Rf35427a7ca3346ac" /><Relationship Type="http://schemas.openxmlformats.org/officeDocument/2006/relationships/slide" Target="/ppt/slides/slide5.xml" Id="Rba6616c5956d4c7d" /><Relationship Type="http://schemas.openxmlformats.org/officeDocument/2006/relationships/slide" Target="/ppt/slides/slide6.xml" Id="Rfd58c5f105a248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33cb2313ec4d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ffa531166495a" /><Relationship Type="http://schemas.openxmlformats.org/officeDocument/2006/relationships/theme" Target="/ppt/slideMasters/theme/theme1.xml" Id="Rc9873b0b84e243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bffa53116649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a9943726740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5b4230acf44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add694fc145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d0d33d12d42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bc764a5c647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f94bc982b43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H3 IKT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Amundsdalvegen 234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83 44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www.h3.no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987 917 296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