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48396c43f45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23eae5335b46ab"/>
  </p:sldMasterIdLst>
  <p:sldIdLst>
    <p:sldId xmlns:r="http://schemas.openxmlformats.org/officeDocument/2006/relationships" id="256" r:id="Ref67aec6b944436c"/>
    <p:sldId xmlns:r="http://schemas.openxmlformats.org/officeDocument/2006/relationships" id="257" r:id="Rb37a81a93f744622"/>
    <p:sldId xmlns:r="http://schemas.openxmlformats.org/officeDocument/2006/relationships" id="258" r:id="R8f922ae45dd24af6"/>
    <p:sldId xmlns:r="http://schemas.openxmlformats.org/officeDocument/2006/relationships" id="259" r:id="R159b4fa4d55b4e32"/>
    <p:sldId xmlns:r="http://schemas.openxmlformats.org/officeDocument/2006/relationships" id="260" r:id="Ra393a76080ef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3eae5335b46ab" /><Relationship Type="http://schemas.openxmlformats.org/officeDocument/2006/relationships/slide" Target="/ppt/slides/slide1.xml" Id="Ref67aec6b944436c" /><Relationship Type="http://schemas.openxmlformats.org/officeDocument/2006/relationships/slide" Target="/ppt/slides/slide2.xml" Id="Rb37a81a93f744622" /><Relationship Type="http://schemas.openxmlformats.org/officeDocument/2006/relationships/slide" Target="/ppt/slides/slide3.xml" Id="R8f922ae45dd24af6" /><Relationship Type="http://schemas.openxmlformats.org/officeDocument/2006/relationships/slide" Target="/ppt/slides/slide4.xml" Id="R159b4fa4d55b4e32" /><Relationship Type="http://schemas.openxmlformats.org/officeDocument/2006/relationships/slide" Target="/ppt/slides/slide5.xml" Id="Ra393a76080ef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bd7f84c8c46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b3b02ee144c0a" /><Relationship Type="http://schemas.openxmlformats.org/officeDocument/2006/relationships/theme" Target="/ppt/slideMasters/theme/theme1.xml" Id="R2bf72b44ca43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3b3b02ee144c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cd3437080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e128fb91b4c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3b20481b8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ba2803c5a4c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34f052a7f43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NÆRINGSFORENING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