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8183dbf02e4f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286f80dcf0481e"/>
  </p:sldMasterIdLst>
  <p:sldIdLst>
    <p:sldId xmlns:r="http://schemas.openxmlformats.org/officeDocument/2006/relationships" id="256" r:id="R4b378a60698d4413"/>
    <p:sldId xmlns:r="http://schemas.openxmlformats.org/officeDocument/2006/relationships" id="257" r:id="R87dfd87e6114481a"/>
    <p:sldId xmlns:r="http://schemas.openxmlformats.org/officeDocument/2006/relationships" id="258" r:id="R66f56a6e24014c70"/>
    <p:sldId xmlns:r="http://schemas.openxmlformats.org/officeDocument/2006/relationships" id="259" r:id="Ra41c01c1c45c4999"/>
    <p:sldId xmlns:r="http://schemas.openxmlformats.org/officeDocument/2006/relationships" id="260" r:id="R9e64a01b65394eec"/>
    <p:sldId xmlns:r="http://schemas.openxmlformats.org/officeDocument/2006/relationships" id="261" r:id="Rd811f52f3a7246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286f80dcf0481e" /><Relationship Type="http://schemas.openxmlformats.org/officeDocument/2006/relationships/slide" Target="/ppt/slides/slide1.xml" Id="R4b378a60698d4413" /><Relationship Type="http://schemas.openxmlformats.org/officeDocument/2006/relationships/slide" Target="/ppt/slides/slide2.xml" Id="R87dfd87e6114481a" /><Relationship Type="http://schemas.openxmlformats.org/officeDocument/2006/relationships/slide" Target="/ppt/slides/slide3.xml" Id="R66f56a6e24014c70" /><Relationship Type="http://schemas.openxmlformats.org/officeDocument/2006/relationships/slide" Target="/ppt/slides/slide4.xml" Id="Ra41c01c1c45c4999" /><Relationship Type="http://schemas.openxmlformats.org/officeDocument/2006/relationships/slide" Target="/ppt/slides/slide5.xml" Id="R9e64a01b65394eec" /><Relationship Type="http://schemas.openxmlformats.org/officeDocument/2006/relationships/slide" Target="/ppt/slides/slide6.xml" Id="Rd811f52f3a7246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6678631aae4d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d94dbd0554a51" /><Relationship Type="http://schemas.openxmlformats.org/officeDocument/2006/relationships/theme" Target="/ppt/slideMasters/theme/theme1.xml" Id="R12ede06483844f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8d94dbd0554a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ac4a9096a44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bd68e8cbc43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fd5d084654d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604356b724b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4bb36763c46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7ab0b20834a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NÆRINGSFORENING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Auragata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www.sunndalnf.no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987 876 972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