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c3ce9bfdb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cc2bea0424118"/>
  </p:sldMasterIdLst>
  <p:sldIdLst>
    <p:sldId xmlns:r="http://schemas.openxmlformats.org/officeDocument/2006/relationships" id="256" r:id="R2f7b44ad9e3d48cc"/>
    <p:sldId xmlns:r="http://schemas.openxmlformats.org/officeDocument/2006/relationships" id="257" r:id="Rdea03d6a7e2f465c"/>
    <p:sldId xmlns:r="http://schemas.openxmlformats.org/officeDocument/2006/relationships" id="258" r:id="R652773a132af4594"/>
    <p:sldId xmlns:r="http://schemas.openxmlformats.org/officeDocument/2006/relationships" id="259" r:id="R84d92e35fe2c4718"/>
    <p:sldId xmlns:r="http://schemas.openxmlformats.org/officeDocument/2006/relationships" id="260" r:id="R40510e7eb16644aa"/>
    <p:sldId xmlns:r="http://schemas.openxmlformats.org/officeDocument/2006/relationships" id="261" r:id="R9358225e0de04721"/>
    <p:sldId xmlns:r="http://schemas.openxmlformats.org/officeDocument/2006/relationships" id="262" r:id="Rbd3e38335434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cc2bea0424118" /><Relationship Type="http://schemas.openxmlformats.org/officeDocument/2006/relationships/slide" Target="/ppt/slides/slide1.xml" Id="R2f7b44ad9e3d48cc" /><Relationship Type="http://schemas.openxmlformats.org/officeDocument/2006/relationships/slide" Target="/ppt/slides/slide2.xml" Id="Rdea03d6a7e2f465c" /><Relationship Type="http://schemas.openxmlformats.org/officeDocument/2006/relationships/slide" Target="/ppt/slides/slide3.xml" Id="R652773a132af4594" /><Relationship Type="http://schemas.openxmlformats.org/officeDocument/2006/relationships/slide" Target="/ppt/slides/slide4.xml" Id="R84d92e35fe2c4718" /><Relationship Type="http://schemas.openxmlformats.org/officeDocument/2006/relationships/slide" Target="/ppt/slides/slide5.xml" Id="R40510e7eb16644aa" /><Relationship Type="http://schemas.openxmlformats.org/officeDocument/2006/relationships/slide" Target="/ppt/slides/slide6.xml" Id="R9358225e0de04721" /><Relationship Type="http://schemas.openxmlformats.org/officeDocument/2006/relationships/slide" Target="/ppt/slides/slide7.xml" Id="Rbd3e38335434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fa8cf9ed0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288be5bf54cd8" /><Relationship Type="http://schemas.openxmlformats.org/officeDocument/2006/relationships/theme" Target="/ppt/slideMasters/theme/theme1.xml" Id="R75e4417db433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288be5bf5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bef5672d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e3df29ac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ef68c143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6c7ec6c2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bba3060d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0d793ba7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54949c12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