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fb9460783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636362e0a45e9"/>
  </p:sldMasterIdLst>
  <p:sldIdLst>
    <p:sldId xmlns:r="http://schemas.openxmlformats.org/officeDocument/2006/relationships" id="256" r:id="R73b7c2189eba4979"/>
    <p:sldId xmlns:r="http://schemas.openxmlformats.org/officeDocument/2006/relationships" id="257" r:id="R61e32da16aa64302"/>
    <p:sldId xmlns:r="http://schemas.openxmlformats.org/officeDocument/2006/relationships" id="258" r:id="R83fcf55bd8374b3e"/>
    <p:sldId xmlns:r="http://schemas.openxmlformats.org/officeDocument/2006/relationships" id="259" r:id="Rca92cea3ee0c4eee"/>
    <p:sldId xmlns:r="http://schemas.openxmlformats.org/officeDocument/2006/relationships" id="260" r:id="R51d36b01fc7c4723"/>
    <p:sldId xmlns:r="http://schemas.openxmlformats.org/officeDocument/2006/relationships" id="261" r:id="Re4ec2e95fddf42c9"/>
    <p:sldId xmlns:r="http://schemas.openxmlformats.org/officeDocument/2006/relationships" id="262" r:id="Rbb22e3e84bdb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636362e0a45e9" /><Relationship Type="http://schemas.openxmlformats.org/officeDocument/2006/relationships/slide" Target="/ppt/slides/slide1.xml" Id="R73b7c2189eba4979" /><Relationship Type="http://schemas.openxmlformats.org/officeDocument/2006/relationships/slide" Target="/ppt/slides/slide2.xml" Id="R61e32da16aa64302" /><Relationship Type="http://schemas.openxmlformats.org/officeDocument/2006/relationships/slide" Target="/ppt/slides/slide3.xml" Id="R83fcf55bd8374b3e" /><Relationship Type="http://schemas.openxmlformats.org/officeDocument/2006/relationships/slide" Target="/ppt/slides/slide4.xml" Id="Rca92cea3ee0c4eee" /><Relationship Type="http://schemas.openxmlformats.org/officeDocument/2006/relationships/slide" Target="/ppt/slides/slide5.xml" Id="R51d36b01fc7c4723" /><Relationship Type="http://schemas.openxmlformats.org/officeDocument/2006/relationships/slide" Target="/ppt/slides/slide6.xml" Id="Re4ec2e95fddf42c9" /><Relationship Type="http://schemas.openxmlformats.org/officeDocument/2006/relationships/slide" Target="/ppt/slides/slide7.xml" Id="Rbb22e3e84bdb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24418881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e62459bd411f" /><Relationship Type="http://schemas.openxmlformats.org/officeDocument/2006/relationships/theme" Target="/ppt/slideMasters/theme/theme1.xml" Id="Rcb6e750d166c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8e62459bd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de923c6f2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d1a511ec6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3246136a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a413877f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5912e787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2b119a97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8a262623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