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e51ffbf95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a55766f4b469f"/>
  </p:sldMasterIdLst>
  <p:sldIdLst>
    <p:sldId xmlns:r="http://schemas.openxmlformats.org/officeDocument/2006/relationships" id="256" r:id="R1e3f5e232e714b0d"/>
    <p:sldId xmlns:r="http://schemas.openxmlformats.org/officeDocument/2006/relationships" id="257" r:id="Rd639d998a2534309"/>
    <p:sldId xmlns:r="http://schemas.openxmlformats.org/officeDocument/2006/relationships" id="258" r:id="R59ab0fcf16d241ba"/>
    <p:sldId xmlns:r="http://schemas.openxmlformats.org/officeDocument/2006/relationships" id="259" r:id="R51aa18a5339f4c55"/>
    <p:sldId xmlns:r="http://schemas.openxmlformats.org/officeDocument/2006/relationships" id="260" r:id="R5e1206c9761d4284"/>
    <p:sldId xmlns:r="http://schemas.openxmlformats.org/officeDocument/2006/relationships" id="261" r:id="R07aeab53b89a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a55766f4b469f" /><Relationship Type="http://schemas.openxmlformats.org/officeDocument/2006/relationships/slide" Target="/ppt/slides/slide1.xml" Id="R1e3f5e232e714b0d" /><Relationship Type="http://schemas.openxmlformats.org/officeDocument/2006/relationships/slide" Target="/ppt/slides/slide2.xml" Id="Rd639d998a2534309" /><Relationship Type="http://schemas.openxmlformats.org/officeDocument/2006/relationships/slide" Target="/ppt/slides/slide3.xml" Id="R59ab0fcf16d241ba" /><Relationship Type="http://schemas.openxmlformats.org/officeDocument/2006/relationships/slide" Target="/ppt/slides/slide4.xml" Id="R51aa18a5339f4c55" /><Relationship Type="http://schemas.openxmlformats.org/officeDocument/2006/relationships/slide" Target="/ppt/slides/slide5.xml" Id="R5e1206c9761d4284" /><Relationship Type="http://schemas.openxmlformats.org/officeDocument/2006/relationships/slide" Target="/ppt/slides/slide6.xml" Id="R07aeab53b89a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09b0d919c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ef721df714df8" /><Relationship Type="http://schemas.openxmlformats.org/officeDocument/2006/relationships/theme" Target="/ppt/slideMasters/theme/theme1.xml" Id="Rfad8ab633d30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ef721df71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5ea1b17d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f86de4bc1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ba35946e6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c98df7b48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d7b1e97e2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6677df0847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