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0aeed7b04f42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a0b68734f24914"/>
  </p:sldMasterIdLst>
  <p:sldIdLst>
    <p:sldId xmlns:r="http://schemas.openxmlformats.org/officeDocument/2006/relationships" id="256" r:id="R653049b718794dfa"/>
    <p:sldId xmlns:r="http://schemas.openxmlformats.org/officeDocument/2006/relationships" id="257" r:id="Rcda6bdd2fff947ad"/>
    <p:sldId xmlns:r="http://schemas.openxmlformats.org/officeDocument/2006/relationships" id="258" r:id="R6c54a846fd784d04"/>
    <p:sldId xmlns:r="http://schemas.openxmlformats.org/officeDocument/2006/relationships" id="259" r:id="R66c55bc1ce5b41d8"/>
    <p:sldId xmlns:r="http://schemas.openxmlformats.org/officeDocument/2006/relationships" id="260" r:id="Ra53a55ee94404e95"/>
    <p:sldId xmlns:r="http://schemas.openxmlformats.org/officeDocument/2006/relationships" id="261" r:id="R8b6c9079b8c94c56"/>
    <p:sldId xmlns:r="http://schemas.openxmlformats.org/officeDocument/2006/relationships" id="262" r:id="R1c122e6de6494a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a0b68734f24914" /><Relationship Type="http://schemas.openxmlformats.org/officeDocument/2006/relationships/slide" Target="/ppt/slides/slide1.xml" Id="R653049b718794dfa" /><Relationship Type="http://schemas.openxmlformats.org/officeDocument/2006/relationships/slide" Target="/ppt/slides/slide2.xml" Id="Rcda6bdd2fff947ad" /><Relationship Type="http://schemas.openxmlformats.org/officeDocument/2006/relationships/slide" Target="/ppt/slides/slide3.xml" Id="R6c54a846fd784d04" /><Relationship Type="http://schemas.openxmlformats.org/officeDocument/2006/relationships/slide" Target="/ppt/slides/slide4.xml" Id="R66c55bc1ce5b41d8" /><Relationship Type="http://schemas.openxmlformats.org/officeDocument/2006/relationships/slide" Target="/ppt/slides/slide5.xml" Id="Ra53a55ee94404e95" /><Relationship Type="http://schemas.openxmlformats.org/officeDocument/2006/relationships/slide" Target="/ppt/slides/slide6.xml" Id="R8b6c9079b8c94c56" /><Relationship Type="http://schemas.openxmlformats.org/officeDocument/2006/relationships/slide" Target="/ppt/slides/slide7.xml" Id="R1c122e6de6494a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bc76c4368243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9a927641c43a6" /><Relationship Type="http://schemas.openxmlformats.org/officeDocument/2006/relationships/theme" Target="/ppt/slideMasters/theme/theme1.xml" Id="R873ffb167eaf4e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89a927641c43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1edd29de3f4d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dfdbdb1e4049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859dc70ca4e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ec223dd2bc44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33ba06dfa4f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06fa35c48f47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ffe6347ef54a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SØRLANDET FERIESENTER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FERIESENTER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SØRLANDET FERIESENTER AS ble etablert [år] og holder til i Risør.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FERIESENTER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FERIESENTER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FERIESENTER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13 578 208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2 898 566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3 259 260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29 582 074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35 832 907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FERIESENTER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MADS HENRIK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OLE MARIUS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HEIDI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FERIESENTER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Åkvågveien 590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4957 Risør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15 40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987 816 228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FERIESENTER AS</a:t>
            </a:r>
          </a:p>
        </p:txBody>
      </p:sp>
    </p:spTree>
  </p:cSld>
  <p:clrMapOvr>
    <a:masterClrMapping xmlns:a="http://schemas.openxmlformats.org/drawingml/2006/main"/>
  </p:clrMapOvr>
</p:sld>
</file>