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2418fe95fb42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95037ae9954e86"/>
  </p:sldMasterIdLst>
  <p:sldIdLst>
    <p:sldId xmlns:r="http://schemas.openxmlformats.org/officeDocument/2006/relationships" id="256" r:id="Ra51c34915cdb49fa"/>
    <p:sldId xmlns:r="http://schemas.openxmlformats.org/officeDocument/2006/relationships" id="257" r:id="R533d0a2bc0974bb5"/>
    <p:sldId xmlns:r="http://schemas.openxmlformats.org/officeDocument/2006/relationships" id="258" r:id="R8b69e1ea7c4e4d25"/>
    <p:sldId xmlns:r="http://schemas.openxmlformats.org/officeDocument/2006/relationships" id="259" r:id="Re23e0b67712d437f"/>
    <p:sldId xmlns:r="http://schemas.openxmlformats.org/officeDocument/2006/relationships" id="260" r:id="Rc117ad1b2fe44ace"/>
    <p:sldId xmlns:r="http://schemas.openxmlformats.org/officeDocument/2006/relationships" id="261" r:id="R9613367e54e44302"/>
    <p:sldId xmlns:r="http://schemas.openxmlformats.org/officeDocument/2006/relationships" id="262" r:id="R2a0c51ed2a064d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95037ae9954e86" /><Relationship Type="http://schemas.openxmlformats.org/officeDocument/2006/relationships/slide" Target="/ppt/slides/slide1.xml" Id="Ra51c34915cdb49fa" /><Relationship Type="http://schemas.openxmlformats.org/officeDocument/2006/relationships/slide" Target="/ppt/slides/slide2.xml" Id="R533d0a2bc0974bb5" /><Relationship Type="http://schemas.openxmlformats.org/officeDocument/2006/relationships/slide" Target="/ppt/slides/slide3.xml" Id="R8b69e1ea7c4e4d25" /><Relationship Type="http://schemas.openxmlformats.org/officeDocument/2006/relationships/slide" Target="/ppt/slides/slide4.xml" Id="Re23e0b67712d437f" /><Relationship Type="http://schemas.openxmlformats.org/officeDocument/2006/relationships/slide" Target="/ppt/slides/slide5.xml" Id="Rc117ad1b2fe44ace" /><Relationship Type="http://schemas.openxmlformats.org/officeDocument/2006/relationships/slide" Target="/ppt/slides/slide6.xml" Id="R9613367e54e44302" /><Relationship Type="http://schemas.openxmlformats.org/officeDocument/2006/relationships/slide" Target="/ppt/slides/slide7.xml" Id="R2a0c51ed2a064d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177ecce8747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6931c59344c0b" /><Relationship Type="http://schemas.openxmlformats.org/officeDocument/2006/relationships/theme" Target="/ppt/slideMasters/theme/theme1.xml" Id="R81ca21a65d464f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e6931c59344c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edb7fc6ce4b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5fc263c2341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38161765f4d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e260c6b294f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62ffaa2f44e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6a3b3e2c24a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3b00b4c5747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ØKONOMI- OG ADMINISTRASJONSTJENESTER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ØKONOMI- OG ADMINISTRASJONSTJENESTER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2 210 543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800 395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629 865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3 651 132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4 303 293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HÅKON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Krabberødveien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987 773 448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