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e7fb6214d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5abfc912049d2"/>
  </p:sldMasterIdLst>
  <p:sldIdLst>
    <p:sldId xmlns:r="http://schemas.openxmlformats.org/officeDocument/2006/relationships" id="256" r:id="R2036312923234292"/>
    <p:sldId xmlns:r="http://schemas.openxmlformats.org/officeDocument/2006/relationships" id="257" r:id="Rf2190ac1ad5746df"/>
    <p:sldId xmlns:r="http://schemas.openxmlformats.org/officeDocument/2006/relationships" id="258" r:id="Rf947b0dfe1ad4267"/>
    <p:sldId xmlns:r="http://schemas.openxmlformats.org/officeDocument/2006/relationships" id="259" r:id="R6312e2b229724307"/>
    <p:sldId xmlns:r="http://schemas.openxmlformats.org/officeDocument/2006/relationships" id="260" r:id="Rea2f0a7b3ea84524"/>
    <p:sldId xmlns:r="http://schemas.openxmlformats.org/officeDocument/2006/relationships" id="261" r:id="R2dd0607f847d4efa"/>
    <p:sldId xmlns:r="http://schemas.openxmlformats.org/officeDocument/2006/relationships" id="262" r:id="R7690a9cf916f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5abfc912049d2" /><Relationship Type="http://schemas.openxmlformats.org/officeDocument/2006/relationships/slide" Target="/ppt/slides/slide1.xml" Id="R2036312923234292" /><Relationship Type="http://schemas.openxmlformats.org/officeDocument/2006/relationships/slide" Target="/ppt/slides/slide2.xml" Id="Rf2190ac1ad5746df" /><Relationship Type="http://schemas.openxmlformats.org/officeDocument/2006/relationships/slide" Target="/ppt/slides/slide3.xml" Id="Rf947b0dfe1ad4267" /><Relationship Type="http://schemas.openxmlformats.org/officeDocument/2006/relationships/slide" Target="/ppt/slides/slide4.xml" Id="R6312e2b229724307" /><Relationship Type="http://schemas.openxmlformats.org/officeDocument/2006/relationships/slide" Target="/ppt/slides/slide5.xml" Id="Rea2f0a7b3ea84524" /><Relationship Type="http://schemas.openxmlformats.org/officeDocument/2006/relationships/slide" Target="/ppt/slides/slide6.xml" Id="R2dd0607f847d4efa" /><Relationship Type="http://schemas.openxmlformats.org/officeDocument/2006/relationships/slide" Target="/ppt/slides/slide7.xml" Id="R7690a9cf916f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717fc2f3d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88bcaebfa48b7" /><Relationship Type="http://schemas.openxmlformats.org/officeDocument/2006/relationships/theme" Target="/ppt/slideMasters/theme/theme1.xml" Id="R8ea7775a8731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88bcaebfa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5592433e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8105b941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c5b00a8a4f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67ec7476d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92c858b9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67915c59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241e21edd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536 382 331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−62 997 473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91 874 118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431 298 252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