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a3bc842c3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da82a442a4466"/>
  </p:sldMasterIdLst>
  <p:sldIdLst>
    <p:sldId xmlns:r="http://schemas.openxmlformats.org/officeDocument/2006/relationships" id="256" r:id="Rfdc0cc693fd84d65"/>
    <p:sldId xmlns:r="http://schemas.openxmlformats.org/officeDocument/2006/relationships" id="257" r:id="R25c9db38e2b34b40"/>
    <p:sldId xmlns:r="http://schemas.openxmlformats.org/officeDocument/2006/relationships" id="258" r:id="R24ca50257b2a427a"/>
    <p:sldId xmlns:r="http://schemas.openxmlformats.org/officeDocument/2006/relationships" id="259" r:id="R1ec973337fa64252"/>
    <p:sldId xmlns:r="http://schemas.openxmlformats.org/officeDocument/2006/relationships" id="260" r:id="R52506e8597a3458c"/>
    <p:sldId xmlns:r="http://schemas.openxmlformats.org/officeDocument/2006/relationships" id="261" r:id="R43c3b38ff8d6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da82a442a4466" /><Relationship Type="http://schemas.openxmlformats.org/officeDocument/2006/relationships/slide" Target="/ppt/slides/slide1.xml" Id="Rfdc0cc693fd84d65" /><Relationship Type="http://schemas.openxmlformats.org/officeDocument/2006/relationships/slide" Target="/ppt/slides/slide2.xml" Id="R25c9db38e2b34b40" /><Relationship Type="http://schemas.openxmlformats.org/officeDocument/2006/relationships/slide" Target="/ppt/slides/slide3.xml" Id="R24ca50257b2a427a" /><Relationship Type="http://schemas.openxmlformats.org/officeDocument/2006/relationships/slide" Target="/ppt/slides/slide4.xml" Id="R1ec973337fa64252" /><Relationship Type="http://schemas.openxmlformats.org/officeDocument/2006/relationships/slide" Target="/ppt/slides/slide5.xml" Id="R52506e8597a3458c" /><Relationship Type="http://schemas.openxmlformats.org/officeDocument/2006/relationships/slide" Target="/ppt/slides/slide6.xml" Id="R43c3b38ff8d6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9ccebe1f0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d7ac7d344d61" /><Relationship Type="http://schemas.openxmlformats.org/officeDocument/2006/relationships/theme" Target="/ppt/slideMasters/theme/theme1.xml" Id="R95c6703f6a5a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f4d7ac7d34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15d74a46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569444feb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3a21461a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3c22d667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0d90d6e5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3e220c8c7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