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e73af1350947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fa4725f9e34b26"/>
  </p:sldMasterIdLst>
  <p:sldIdLst>
    <p:sldId xmlns:r="http://schemas.openxmlformats.org/officeDocument/2006/relationships" id="256" r:id="Rbc219ab366134498"/>
    <p:sldId xmlns:r="http://schemas.openxmlformats.org/officeDocument/2006/relationships" id="257" r:id="R9ac5281eaf114410"/>
    <p:sldId xmlns:r="http://schemas.openxmlformats.org/officeDocument/2006/relationships" id="258" r:id="Rd479ebcb1cbc429b"/>
    <p:sldId xmlns:r="http://schemas.openxmlformats.org/officeDocument/2006/relationships" id="259" r:id="R83514901903340e4"/>
    <p:sldId xmlns:r="http://schemas.openxmlformats.org/officeDocument/2006/relationships" id="260" r:id="Rb8eda82ecadb4016"/>
    <p:sldId xmlns:r="http://schemas.openxmlformats.org/officeDocument/2006/relationships" id="261" r:id="R6c0419cf65654b05"/>
    <p:sldId xmlns:r="http://schemas.openxmlformats.org/officeDocument/2006/relationships" id="262" r:id="Rb4f87e58edca48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fa4725f9e34b26" /><Relationship Type="http://schemas.openxmlformats.org/officeDocument/2006/relationships/slide" Target="/ppt/slides/slide1.xml" Id="Rbc219ab366134498" /><Relationship Type="http://schemas.openxmlformats.org/officeDocument/2006/relationships/slide" Target="/ppt/slides/slide2.xml" Id="R9ac5281eaf114410" /><Relationship Type="http://schemas.openxmlformats.org/officeDocument/2006/relationships/slide" Target="/ppt/slides/slide3.xml" Id="Rd479ebcb1cbc429b" /><Relationship Type="http://schemas.openxmlformats.org/officeDocument/2006/relationships/slide" Target="/ppt/slides/slide4.xml" Id="R83514901903340e4" /><Relationship Type="http://schemas.openxmlformats.org/officeDocument/2006/relationships/slide" Target="/ppt/slides/slide5.xml" Id="Rb8eda82ecadb4016" /><Relationship Type="http://schemas.openxmlformats.org/officeDocument/2006/relationships/slide" Target="/ppt/slides/slide6.xml" Id="R6c0419cf65654b05" /><Relationship Type="http://schemas.openxmlformats.org/officeDocument/2006/relationships/slide" Target="/ppt/slides/slide7.xml" Id="Rb4f87e58edca48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320245d24945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3f77b65c04df4" /><Relationship Type="http://schemas.openxmlformats.org/officeDocument/2006/relationships/theme" Target="/ppt/slideMasters/theme/theme1.xml" Id="R59db6dfea73b47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33f77b65c04d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ca042d7824b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89a92c25d48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cb0abf51045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50053aeb64c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fe488ed9e44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ade9504ee49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df0157b6a4b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SOFIA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SOFIA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−124 879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14 698 086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18 507 913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32 279 125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GRANT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Hagaløkka 10C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3237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987 661 984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