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4813ca2f9b4a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d417e78b8c4c4a"/>
  </p:sldMasterIdLst>
  <p:sldIdLst>
    <p:sldId xmlns:r="http://schemas.openxmlformats.org/officeDocument/2006/relationships" id="256" r:id="R939bd2e952274023"/>
    <p:sldId xmlns:r="http://schemas.openxmlformats.org/officeDocument/2006/relationships" id="257" r:id="Rfc9077c5dae24592"/>
    <p:sldId xmlns:r="http://schemas.openxmlformats.org/officeDocument/2006/relationships" id="258" r:id="Rd471967934cb4a69"/>
    <p:sldId xmlns:r="http://schemas.openxmlformats.org/officeDocument/2006/relationships" id="259" r:id="R47f5c6187cb946a8"/>
    <p:sldId xmlns:r="http://schemas.openxmlformats.org/officeDocument/2006/relationships" id="260" r:id="R3ca443bbe04e4cf6"/>
    <p:sldId xmlns:r="http://schemas.openxmlformats.org/officeDocument/2006/relationships" id="261" r:id="R2a8cc7c312754ab7"/>
    <p:sldId xmlns:r="http://schemas.openxmlformats.org/officeDocument/2006/relationships" id="262" r:id="Rc919cb0413114c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d417e78b8c4c4a" /><Relationship Type="http://schemas.openxmlformats.org/officeDocument/2006/relationships/slide" Target="/ppt/slides/slide1.xml" Id="R939bd2e952274023" /><Relationship Type="http://schemas.openxmlformats.org/officeDocument/2006/relationships/slide" Target="/ppt/slides/slide2.xml" Id="Rfc9077c5dae24592" /><Relationship Type="http://schemas.openxmlformats.org/officeDocument/2006/relationships/slide" Target="/ppt/slides/slide3.xml" Id="Rd471967934cb4a69" /><Relationship Type="http://schemas.openxmlformats.org/officeDocument/2006/relationships/slide" Target="/ppt/slides/slide4.xml" Id="R47f5c6187cb946a8" /><Relationship Type="http://schemas.openxmlformats.org/officeDocument/2006/relationships/slide" Target="/ppt/slides/slide5.xml" Id="R3ca443bbe04e4cf6" /><Relationship Type="http://schemas.openxmlformats.org/officeDocument/2006/relationships/slide" Target="/ppt/slides/slide6.xml" Id="R2a8cc7c312754ab7" /><Relationship Type="http://schemas.openxmlformats.org/officeDocument/2006/relationships/slide" Target="/ppt/slides/slide7.xml" Id="Rc919cb0413114c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d45c28cabc4a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b3367e44746c1" /><Relationship Type="http://schemas.openxmlformats.org/officeDocument/2006/relationships/theme" Target="/ppt/slideMasters/theme/theme1.xml" Id="Rcccc5a12df7d44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fb3367e44746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8ac74a31a49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64f4ca8284a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0759ff8ed4e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c0d4f895a41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96f0989794d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5da3866c146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4ddafe45642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REIGSTAD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REIGSTAD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−136 350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1 288 024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31 114 678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37 496 338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ANNE-HILDE 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Griegsvei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anne.stangeland@lyse.net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987 656 220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REIGSTAD AS</a:t>
            </a:r>
          </a:p>
        </p:txBody>
      </p:sp>
    </p:spTree>
  </p:cSld>
  <p:clrMapOvr>
    <a:masterClrMapping xmlns:a="http://schemas.openxmlformats.org/drawingml/2006/main"/>
  </p:clrMapOvr>
</p:sld>
</file>