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da3be03ea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d240d98e04622"/>
  </p:sldMasterIdLst>
  <p:sldIdLst>
    <p:sldId xmlns:r="http://schemas.openxmlformats.org/officeDocument/2006/relationships" id="256" r:id="Rc3b0d193063a4230"/>
    <p:sldId xmlns:r="http://schemas.openxmlformats.org/officeDocument/2006/relationships" id="257" r:id="Rc6cea810aad54aff"/>
    <p:sldId xmlns:r="http://schemas.openxmlformats.org/officeDocument/2006/relationships" id="258" r:id="R83bd766493934049"/>
    <p:sldId xmlns:r="http://schemas.openxmlformats.org/officeDocument/2006/relationships" id="259" r:id="Rd47971d101c841c8"/>
    <p:sldId xmlns:r="http://schemas.openxmlformats.org/officeDocument/2006/relationships" id="260" r:id="Rbdd6df09edec4a63"/>
    <p:sldId xmlns:r="http://schemas.openxmlformats.org/officeDocument/2006/relationships" id="261" r:id="R906a55ec38ee4cc4"/>
    <p:sldId xmlns:r="http://schemas.openxmlformats.org/officeDocument/2006/relationships" id="262" r:id="Rc8c172231d95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d240d98e04622" /><Relationship Type="http://schemas.openxmlformats.org/officeDocument/2006/relationships/slide" Target="/ppt/slides/slide1.xml" Id="Rc3b0d193063a4230" /><Relationship Type="http://schemas.openxmlformats.org/officeDocument/2006/relationships/slide" Target="/ppt/slides/slide2.xml" Id="Rc6cea810aad54aff" /><Relationship Type="http://schemas.openxmlformats.org/officeDocument/2006/relationships/slide" Target="/ppt/slides/slide3.xml" Id="R83bd766493934049" /><Relationship Type="http://schemas.openxmlformats.org/officeDocument/2006/relationships/slide" Target="/ppt/slides/slide4.xml" Id="Rd47971d101c841c8" /><Relationship Type="http://schemas.openxmlformats.org/officeDocument/2006/relationships/slide" Target="/ppt/slides/slide5.xml" Id="Rbdd6df09edec4a63" /><Relationship Type="http://schemas.openxmlformats.org/officeDocument/2006/relationships/slide" Target="/ppt/slides/slide6.xml" Id="R906a55ec38ee4cc4" /><Relationship Type="http://schemas.openxmlformats.org/officeDocument/2006/relationships/slide" Target="/ppt/slides/slide7.xml" Id="Rc8c172231d95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f5c5135a3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5d504f9b435f" /><Relationship Type="http://schemas.openxmlformats.org/officeDocument/2006/relationships/theme" Target="/ppt/slideMasters/theme/theme1.xml" Id="Rd0be15a40b1b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f5d504f9b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dc9b161a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ba0f8285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1eb32138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eef09e4f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5d29d7cd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990698a0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c0c13778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