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f779697bd94d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041b4c989f4bc1"/>
  </p:sldMasterIdLst>
  <p:sldIdLst>
    <p:sldId xmlns:r="http://schemas.openxmlformats.org/officeDocument/2006/relationships" id="256" r:id="R974f3ae6f9ab4bfe"/>
    <p:sldId xmlns:r="http://schemas.openxmlformats.org/officeDocument/2006/relationships" id="257" r:id="Rd6bd36cc62894da6"/>
    <p:sldId xmlns:r="http://schemas.openxmlformats.org/officeDocument/2006/relationships" id="258" r:id="R991c00a173e44d9b"/>
    <p:sldId xmlns:r="http://schemas.openxmlformats.org/officeDocument/2006/relationships" id="259" r:id="Rfac7ab0833834400"/>
    <p:sldId xmlns:r="http://schemas.openxmlformats.org/officeDocument/2006/relationships" id="260" r:id="R8debaee29dc84654"/>
    <p:sldId xmlns:r="http://schemas.openxmlformats.org/officeDocument/2006/relationships" id="261" r:id="Rcb8f8230b1234341"/>
    <p:sldId xmlns:r="http://schemas.openxmlformats.org/officeDocument/2006/relationships" id="262" r:id="R53be456d94574d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41b4c989f4bc1" /><Relationship Type="http://schemas.openxmlformats.org/officeDocument/2006/relationships/slide" Target="/ppt/slides/slide1.xml" Id="R974f3ae6f9ab4bfe" /><Relationship Type="http://schemas.openxmlformats.org/officeDocument/2006/relationships/slide" Target="/ppt/slides/slide2.xml" Id="Rd6bd36cc62894da6" /><Relationship Type="http://schemas.openxmlformats.org/officeDocument/2006/relationships/slide" Target="/ppt/slides/slide3.xml" Id="R991c00a173e44d9b" /><Relationship Type="http://schemas.openxmlformats.org/officeDocument/2006/relationships/slide" Target="/ppt/slides/slide4.xml" Id="Rfac7ab0833834400" /><Relationship Type="http://schemas.openxmlformats.org/officeDocument/2006/relationships/slide" Target="/ppt/slides/slide5.xml" Id="R8debaee29dc84654" /><Relationship Type="http://schemas.openxmlformats.org/officeDocument/2006/relationships/slide" Target="/ppt/slides/slide6.xml" Id="Rcb8f8230b1234341" /><Relationship Type="http://schemas.openxmlformats.org/officeDocument/2006/relationships/slide" Target="/ppt/slides/slide7.xml" Id="R53be456d94574d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0b79edd39443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87357ffeb4be5" /><Relationship Type="http://schemas.openxmlformats.org/officeDocument/2006/relationships/theme" Target="/ppt/slideMasters/theme/theme1.xml" Id="Rb138c9cc960949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287357ffeb4b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de439e59f45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e2b68dd9e4c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c2408bfa341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b61e6bb684a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9383d835e41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558b6cb0d41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7b466308741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SKOGEN INVESTERING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−4 821 949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16 457 931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111 463 995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112 201 697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BRYGGE INVEST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SNUFFLE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STORESLEM AS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50 00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987 655 461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