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b83ded7ccd4d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3cb8c09b2c45b3"/>
  </p:sldMasterIdLst>
  <p:sldIdLst>
    <p:sldId xmlns:r="http://schemas.openxmlformats.org/officeDocument/2006/relationships" id="256" r:id="R76d2a0f605c04c74"/>
    <p:sldId xmlns:r="http://schemas.openxmlformats.org/officeDocument/2006/relationships" id="257" r:id="R165b96b11df14d10"/>
    <p:sldId xmlns:r="http://schemas.openxmlformats.org/officeDocument/2006/relationships" id="258" r:id="Raae83f8801ec42ac"/>
    <p:sldId xmlns:r="http://schemas.openxmlformats.org/officeDocument/2006/relationships" id="259" r:id="R7d0c04c0b49d4721"/>
    <p:sldId xmlns:r="http://schemas.openxmlformats.org/officeDocument/2006/relationships" id="260" r:id="R90b7222ed5734b5d"/>
    <p:sldId xmlns:r="http://schemas.openxmlformats.org/officeDocument/2006/relationships" id="261" r:id="R6d84c3ae9fec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3cb8c09b2c45b3" /><Relationship Type="http://schemas.openxmlformats.org/officeDocument/2006/relationships/slide" Target="/ppt/slides/slide1.xml" Id="R76d2a0f605c04c74" /><Relationship Type="http://schemas.openxmlformats.org/officeDocument/2006/relationships/slide" Target="/ppt/slides/slide2.xml" Id="R165b96b11df14d10" /><Relationship Type="http://schemas.openxmlformats.org/officeDocument/2006/relationships/slide" Target="/ppt/slides/slide3.xml" Id="Raae83f8801ec42ac" /><Relationship Type="http://schemas.openxmlformats.org/officeDocument/2006/relationships/slide" Target="/ppt/slides/slide4.xml" Id="R7d0c04c0b49d4721" /><Relationship Type="http://schemas.openxmlformats.org/officeDocument/2006/relationships/slide" Target="/ppt/slides/slide5.xml" Id="R90b7222ed5734b5d" /><Relationship Type="http://schemas.openxmlformats.org/officeDocument/2006/relationships/slide" Target="/ppt/slides/slide6.xml" Id="R6d84c3ae9fec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5a7f01a27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819756e394dfb" /><Relationship Type="http://schemas.openxmlformats.org/officeDocument/2006/relationships/theme" Target="/ppt/slideMasters/theme/theme1.xml" Id="R408cc38335a742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819756e394d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d9370783c4e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a9900fae242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a6b4ab015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d592857b74c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aec66b0c244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60700835c42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SKOGEN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50 00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987 655 461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SKOGEN INVESTERING AS</a:t>
            </a:r>
          </a:p>
        </p:txBody>
      </p:sp>
    </p:spTree>
  </p:cSld>
  <p:clrMapOvr>
    <a:masterClrMapping xmlns:a="http://schemas.openxmlformats.org/drawingml/2006/main"/>
  </p:clrMapOvr>
</p:sld>
</file>