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6cb99d623247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d48fa65344e32"/>
  </p:sldMasterIdLst>
  <p:sldIdLst>
    <p:sldId xmlns:r="http://schemas.openxmlformats.org/officeDocument/2006/relationships" id="256" r:id="R62347b4a10ab4d98"/>
    <p:sldId xmlns:r="http://schemas.openxmlformats.org/officeDocument/2006/relationships" id="257" r:id="R45a0785295f94e26"/>
    <p:sldId xmlns:r="http://schemas.openxmlformats.org/officeDocument/2006/relationships" id="258" r:id="Rbe99eb3679174093"/>
    <p:sldId xmlns:r="http://schemas.openxmlformats.org/officeDocument/2006/relationships" id="259" r:id="Rc1a22fc511aa4c9b"/>
    <p:sldId xmlns:r="http://schemas.openxmlformats.org/officeDocument/2006/relationships" id="260" r:id="R784494b76dd3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d48fa65344e32" /><Relationship Type="http://schemas.openxmlformats.org/officeDocument/2006/relationships/slide" Target="/ppt/slides/slide1.xml" Id="R62347b4a10ab4d98" /><Relationship Type="http://schemas.openxmlformats.org/officeDocument/2006/relationships/slide" Target="/ppt/slides/slide2.xml" Id="R45a0785295f94e26" /><Relationship Type="http://schemas.openxmlformats.org/officeDocument/2006/relationships/slide" Target="/ppt/slides/slide3.xml" Id="Rbe99eb3679174093" /><Relationship Type="http://schemas.openxmlformats.org/officeDocument/2006/relationships/slide" Target="/ppt/slides/slide4.xml" Id="Rc1a22fc511aa4c9b" /><Relationship Type="http://schemas.openxmlformats.org/officeDocument/2006/relationships/slide" Target="/ppt/slides/slide5.xml" Id="R784494b76dd3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3e7cbb6914c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fd1ec802a4091" /><Relationship Type="http://schemas.openxmlformats.org/officeDocument/2006/relationships/theme" Target="/ppt/slideMasters/theme/theme1.xml" Id="R3d559b34cb93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9fd1ec802a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15b7b211046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b08baeab343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c2d9cdaff4a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137090478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cd2d6d1fd4b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