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56db9055465409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e068217c15d4579"/>
  </p:sldMasterIdLst>
  <p:sldIdLst>
    <p:sldId xmlns:r="http://schemas.openxmlformats.org/officeDocument/2006/relationships" id="256" r:id="R13164ac0da7b4669"/>
    <p:sldId xmlns:r="http://schemas.openxmlformats.org/officeDocument/2006/relationships" id="257" r:id="R4de8de0a921e407e"/>
    <p:sldId xmlns:r="http://schemas.openxmlformats.org/officeDocument/2006/relationships" id="258" r:id="R1c9925a1f7824122"/>
    <p:sldId xmlns:r="http://schemas.openxmlformats.org/officeDocument/2006/relationships" id="259" r:id="R857f0a5cb93d4345"/>
    <p:sldId xmlns:r="http://schemas.openxmlformats.org/officeDocument/2006/relationships" id="260" r:id="Rb56feea5646f4737"/>
    <p:sldId xmlns:r="http://schemas.openxmlformats.org/officeDocument/2006/relationships" id="261" r:id="Rf308856dd05a4dac"/>
    <p:sldId xmlns:r="http://schemas.openxmlformats.org/officeDocument/2006/relationships" id="262" r:id="R47216a31eb22483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e068217c15d4579" /><Relationship Type="http://schemas.openxmlformats.org/officeDocument/2006/relationships/slide" Target="/ppt/slides/slide1.xml" Id="R13164ac0da7b4669" /><Relationship Type="http://schemas.openxmlformats.org/officeDocument/2006/relationships/slide" Target="/ppt/slides/slide2.xml" Id="R4de8de0a921e407e" /><Relationship Type="http://schemas.openxmlformats.org/officeDocument/2006/relationships/slide" Target="/ppt/slides/slide3.xml" Id="R1c9925a1f7824122" /><Relationship Type="http://schemas.openxmlformats.org/officeDocument/2006/relationships/slide" Target="/ppt/slides/slide4.xml" Id="R857f0a5cb93d4345" /><Relationship Type="http://schemas.openxmlformats.org/officeDocument/2006/relationships/slide" Target="/ppt/slides/slide5.xml" Id="Rb56feea5646f4737" /><Relationship Type="http://schemas.openxmlformats.org/officeDocument/2006/relationships/slide" Target="/ppt/slides/slide6.xml" Id="Rf308856dd05a4dac" /><Relationship Type="http://schemas.openxmlformats.org/officeDocument/2006/relationships/slide" Target="/ppt/slides/slide7.xml" Id="R47216a31eb22483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2042742dbfd4cf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4187f2334344c4" /><Relationship Type="http://schemas.openxmlformats.org/officeDocument/2006/relationships/theme" Target="/ppt/slideMasters/theme/theme1.xml" Id="R23c92fab91244b0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e4187f2334344c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6e4a298c3e4d2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1ac0b8ce74487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ecd64175a64e8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830dec99f44e3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0a294d883146b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433a6dd62d479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c123258b474b0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GRØNNE INVESTERINGER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GRØNNE INVESTERINGER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GRØNNE INVESTERINGER AS ble etablert [år] og holder til i Rolvsøy.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GRØNNE INVESTERINGER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GRØNNE INVESTERINGER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GRØNNE INVESTERINGER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−16 851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−18 134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−2 989 135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2 130 584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GRØNNE INVESTERINGER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SOLID GRUPPEN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GRØNNE INVESTERINGER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Bjørnengveien 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1664 Rolvsøy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91 67 36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987 635 452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GRØNNE INVESTERINGER AS</a:t>
            </a:r>
          </a:p>
        </p:txBody>
      </p:sp>
    </p:spTree>
  </p:cSld>
  <p:clrMapOvr>
    <a:masterClrMapping xmlns:a="http://schemas.openxmlformats.org/drawingml/2006/main"/>
  </p:clrMapOvr>
</p:sld>
</file>