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5377c86fe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2aeed38fb45e2"/>
  </p:sldMasterIdLst>
  <p:sldIdLst>
    <p:sldId xmlns:r="http://schemas.openxmlformats.org/officeDocument/2006/relationships" id="256" r:id="Refa1e94c19da4a9f"/>
    <p:sldId xmlns:r="http://schemas.openxmlformats.org/officeDocument/2006/relationships" id="257" r:id="Rfd576a88d6c04bb2"/>
    <p:sldId xmlns:r="http://schemas.openxmlformats.org/officeDocument/2006/relationships" id="258" r:id="R9585ebb698c54e65"/>
    <p:sldId xmlns:r="http://schemas.openxmlformats.org/officeDocument/2006/relationships" id="259" r:id="R98e05813af91402d"/>
    <p:sldId xmlns:r="http://schemas.openxmlformats.org/officeDocument/2006/relationships" id="260" r:id="Rde62349399f44b07"/>
    <p:sldId xmlns:r="http://schemas.openxmlformats.org/officeDocument/2006/relationships" id="261" r:id="R5574f9e0bbc14a38"/>
    <p:sldId xmlns:r="http://schemas.openxmlformats.org/officeDocument/2006/relationships" id="262" r:id="R28bf1bfdd0f5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2aeed38fb45e2" /><Relationship Type="http://schemas.openxmlformats.org/officeDocument/2006/relationships/slide" Target="/ppt/slides/slide1.xml" Id="Refa1e94c19da4a9f" /><Relationship Type="http://schemas.openxmlformats.org/officeDocument/2006/relationships/slide" Target="/ppt/slides/slide2.xml" Id="Rfd576a88d6c04bb2" /><Relationship Type="http://schemas.openxmlformats.org/officeDocument/2006/relationships/slide" Target="/ppt/slides/slide3.xml" Id="R9585ebb698c54e65" /><Relationship Type="http://schemas.openxmlformats.org/officeDocument/2006/relationships/slide" Target="/ppt/slides/slide4.xml" Id="R98e05813af91402d" /><Relationship Type="http://schemas.openxmlformats.org/officeDocument/2006/relationships/slide" Target="/ppt/slides/slide5.xml" Id="Rde62349399f44b07" /><Relationship Type="http://schemas.openxmlformats.org/officeDocument/2006/relationships/slide" Target="/ppt/slides/slide6.xml" Id="R5574f9e0bbc14a38" /><Relationship Type="http://schemas.openxmlformats.org/officeDocument/2006/relationships/slide" Target="/ppt/slides/slide7.xml" Id="R28bf1bfdd0f5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db3b3bd5f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e856792084611" /><Relationship Type="http://schemas.openxmlformats.org/officeDocument/2006/relationships/theme" Target="/ppt/slideMasters/theme/theme1.xml" Id="Rb509ba200841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e85679208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c4fd30489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2e1973cb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147a84d7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61fc9959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6b9449205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c21a8d9d1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4ef8ee566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HELGEDAGSRUD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