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d9bf5b1233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c2a3fbae2844d9"/>
  </p:sldMasterIdLst>
  <p:sldIdLst>
    <p:sldId xmlns:r="http://schemas.openxmlformats.org/officeDocument/2006/relationships" id="256" r:id="R3c49d37d80364022"/>
    <p:sldId xmlns:r="http://schemas.openxmlformats.org/officeDocument/2006/relationships" id="257" r:id="Redfdc9be1fae4c42"/>
    <p:sldId xmlns:r="http://schemas.openxmlformats.org/officeDocument/2006/relationships" id="258" r:id="Rcaa7024ae5d34acd"/>
    <p:sldId xmlns:r="http://schemas.openxmlformats.org/officeDocument/2006/relationships" id="259" r:id="R4b4f365e2d294db8"/>
    <p:sldId xmlns:r="http://schemas.openxmlformats.org/officeDocument/2006/relationships" id="260" r:id="R60628697a9d8475a"/>
    <p:sldId xmlns:r="http://schemas.openxmlformats.org/officeDocument/2006/relationships" id="261" r:id="R1fdd60d1b9874f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2a3fbae2844d9" /><Relationship Type="http://schemas.openxmlformats.org/officeDocument/2006/relationships/slide" Target="/ppt/slides/slide1.xml" Id="R3c49d37d80364022" /><Relationship Type="http://schemas.openxmlformats.org/officeDocument/2006/relationships/slide" Target="/ppt/slides/slide2.xml" Id="Redfdc9be1fae4c42" /><Relationship Type="http://schemas.openxmlformats.org/officeDocument/2006/relationships/slide" Target="/ppt/slides/slide3.xml" Id="Rcaa7024ae5d34acd" /><Relationship Type="http://schemas.openxmlformats.org/officeDocument/2006/relationships/slide" Target="/ppt/slides/slide4.xml" Id="R4b4f365e2d294db8" /><Relationship Type="http://schemas.openxmlformats.org/officeDocument/2006/relationships/slide" Target="/ppt/slides/slide5.xml" Id="R60628697a9d8475a" /><Relationship Type="http://schemas.openxmlformats.org/officeDocument/2006/relationships/slide" Target="/ppt/slides/slide6.xml" Id="R1fdd60d1b9874f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91ef8b78d45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14d972a04bd0" /><Relationship Type="http://schemas.openxmlformats.org/officeDocument/2006/relationships/theme" Target="/ppt/slideMasters/theme/theme1.xml" Id="Rfa1c3c50e176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e414d972a04b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c7c60a59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f31b4dcd5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59cf65c284f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8f621341f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dfb68bb8845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de693d1e84d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Østlia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1592 Våler I Østfold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INVEST AS</a:t>
            </a:r>
          </a:p>
        </p:txBody>
      </p:sp>
    </p:spTree>
  </p:cSld>
  <p:clrMapOvr>
    <a:masterClrMapping xmlns:a="http://schemas.openxmlformats.org/drawingml/2006/main"/>
  </p:clrMapOvr>
</p:sld>
</file>