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f25f69572d44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9fd810a1154eab"/>
  </p:sldMasterIdLst>
  <p:sldIdLst>
    <p:sldId xmlns:r="http://schemas.openxmlformats.org/officeDocument/2006/relationships" id="256" r:id="R9e90c16591b94290"/>
    <p:sldId xmlns:r="http://schemas.openxmlformats.org/officeDocument/2006/relationships" id="257" r:id="R3fe8693614eb4add"/>
    <p:sldId xmlns:r="http://schemas.openxmlformats.org/officeDocument/2006/relationships" id="258" r:id="R9e595c20bd154497"/>
    <p:sldId xmlns:r="http://schemas.openxmlformats.org/officeDocument/2006/relationships" id="259" r:id="R4f1e7c221db747c6"/>
    <p:sldId xmlns:r="http://schemas.openxmlformats.org/officeDocument/2006/relationships" id="260" r:id="R99292fab9b034e9c"/>
    <p:sldId xmlns:r="http://schemas.openxmlformats.org/officeDocument/2006/relationships" id="261" r:id="Ra8f87e86d3c2413f"/>
    <p:sldId xmlns:r="http://schemas.openxmlformats.org/officeDocument/2006/relationships" id="262" r:id="R72ad411a28934c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fd810a1154eab" /><Relationship Type="http://schemas.openxmlformats.org/officeDocument/2006/relationships/slide" Target="/ppt/slides/slide1.xml" Id="R9e90c16591b94290" /><Relationship Type="http://schemas.openxmlformats.org/officeDocument/2006/relationships/slide" Target="/ppt/slides/slide2.xml" Id="R3fe8693614eb4add" /><Relationship Type="http://schemas.openxmlformats.org/officeDocument/2006/relationships/slide" Target="/ppt/slides/slide3.xml" Id="R9e595c20bd154497" /><Relationship Type="http://schemas.openxmlformats.org/officeDocument/2006/relationships/slide" Target="/ppt/slides/slide4.xml" Id="R4f1e7c221db747c6" /><Relationship Type="http://schemas.openxmlformats.org/officeDocument/2006/relationships/slide" Target="/ppt/slides/slide5.xml" Id="R99292fab9b034e9c" /><Relationship Type="http://schemas.openxmlformats.org/officeDocument/2006/relationships/slide" Target="/ppt/slides/slide6.xml" Id="Ra8f87e86d3c2413f" /><Relationship Type="http://schemas.openxmlformats.org/officeDocument/2006/relationships/slide" Target="/ppt/slides/slide7.xml" Id="R72ad411a28934c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55fe9b4f24e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40cdedad746c9" /><Relationship Type="http://schemas.openxmlformats.org/officeDocument/2006/relationships/theme" Target="/ppt/slideMasters/theme/theme1.xml" Id="Rb68fa9c473094f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340cdedad746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1f5f4045242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3c5ef6aae4d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a1e6d1d5d42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5c01ceb534d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971aceb0348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882ee287d4a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d7b03aab64c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REVISJON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14 564 261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3 301 003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5 822 231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51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