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c734f5434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ca1b8c5d54c4e"/>
  </p:sldMasterIdLst>
  <p:sldIdLst>
    <p:sldId xmlns:r="http://schemas.openxmlformats.org/officeDocument/2006/relationships" id="256" r:id="Rb635328ec4434163"/>
    <p:sldId xmlns:r="http://schemas.openxmlformats.org/officeDocument/2006/relationships" id="257" r:id="Rceb3e57731cf439e"/>
    <p:sldId xmlns:r="http://schemas.openxmlformats.org/officeDocument/2006/relationships" id="258" r:id="Rec608ffee93a4acd"/>
    <p:sldId xmlns:r="http://schemas.openxmlformats.org/officeDocument/2006/relationships" id="259" r:id="R70156670aeb04c38"/>
    <p:sldId xmlns:r="http://schemas.openxmlformats.org/officeDocument/2006/relationships" id="260" r:id="Rc5375f4892e54cd9"/>
    <p:sldId xmlns:r="http://schemas.openxmlformats.org/officeDocument/2006/relationships" id="261" r:id="R6c9ce5b55a93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ca1b8c5d54c4e" /><Relationship Type="http://schemas.openxmlformats.org/officeDocument/2006/relationships/slide" Target="/ppt/slides/slide1.xml" Id="Rb635328ec4434163" /><Relationship Type="http://schemas.openxmlformats.org/officeDocument/2006/relationships/slide" Target="/ppt/slides/slide2.xml" Id="Rceb3e57731cf439e" /><Relationship Type="http://schemas.openxmlformats.org/officeDocument/2006/relationships/slide" Target="/ppt/slides/slide3.xml" Id="Rec608ffee93a4acd" /><Relationship Type="http://schemas.openxmlformats.org/officeDocument/2006/relationships/slide" Target="/ppt/slides/slide4.xml" Id="R70156670aeb04c38" /><Relationship Type="http://schemas.openxmlformats.org/officeDocument/2006/relationships/slide" Target="/ppt/slides/slide5.xml" Id="Rc5375f4892e54cd9" /><Relationship Type="http://schemas.openxmlformats.org/officeDocument/2006/relationships/slide" Target="/ppt/slides/slide6.xml" Id="R6c9ce5b55a93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2d3ee5244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228b8dd14a0d" /><Relationship Type="http://schemas.openxmlformats.org/officeDocument/2006/relationships/theme" Target="/ppt/slideMasters/theme/theme1.xml" Id="R0c21388ed5fa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5228b8dd1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914d1178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2cd5470f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5a123d95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5dbf4dbb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30b505ae7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c8e886ec7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