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74c75f053149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51755656f4892"/>
  </p:sldMasterIdLst>
  <p:sldIdLst>
    <p:sldId xmlns:r="http://schemas.openxmlformats.org/officeDocument/2006/relationships" id="256" r:id="R0f41cbab372f48b8"/>
    <p:sldId xmlns:r="http://schemas.openxmlformats.org/officeDocument/2006/relationships" id="257" r:id="R8d5f87ac923a4d61"/>
    <p:sldId xmlns:r="http://schemas.openxmlformats.org/officeDocument/2006/relationships" id="258" r:id="R66b7c986e1654142"/>
    <p:sldId xmlns:r="http://schemas.openxmlformats.org/officeDocument/2006/relationships" id="259" r:id="R8d68f5f21f494448"/>
    <p:sldId xmlns:r="http://schemas.openxmlformats.org/officeDocument/2006/relationships" id="260" r:id="Recdca97dcd0c4d9b"/>
    <p:sldId xmlns:r="http://schemas.openxmlformats.org/officeDocument/2006/relationships" id="261" r:id="Rf4a8dabd447043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51755656f4892" /><Relationship Type="http://schemas.openxmlformats.org/officeDocument/2006/relationships/slide" Target="/ppt/slides/slide1.xml" Id="R0f41cbab372f48b8" /><Relationship Type="http://schemas.openxmlformats.org/officeDocument/2006/relationships/slide" Target="/ppt/slides/slide2.xml" Id="R8d5f87ac923a4d61" /><Relationship Type="http://schemas.openxmlformats.org/officeDocument/2006/relationships/slide" Target="/ppt/slides/slide3.xml" Id="R66b7c986e1654142" /><Relationship Type="http://schemas.openxmlformats.org/officeDocument/2006/relationships/slide" Target="/ppt/slides/slide4.xml" Id="R8d68f5f21f494448" /><Relationship Type="http://schemas.openxmlformats.org/officeDocument/2006/relationships/slide" Target="/ppt/slides/slide5.xml" Id="Recdca97dcd0c4d9b" /><Relationship Type="http://schemas.openxmlformats.org/officeDocument/2006/relationships/slide" Target="/ppt/slides/slide6.xml" Id="Rf4a8dabd447043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2fa5158ad47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00ee821794791" /><Relationship Type="http://schemas.openxmlformats.org/officeDocument/2006/relationships/theme" Target="/ppt/slideMasters/theme/theme1.xml" Id="Rb449f248d48d4a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d00ee8217947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0b1eb508947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bdb23867f4d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bc8a1183449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fa36069b941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1eddc258f44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c4159a3504c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REVISJON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20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987 632 380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