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bf2620b60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15f7a0d5241bd"/>
  </p:sldMasterIdLst>
  <p:sldIdLst>
    <p:sldId xmlns:r="http://schemas.openxmlformats.org/officeDocument/2006/relationships" id="256" r:id="Rabd9e0f2f485462e"/>
    <p:sldId xmlns:r="http://schemas.openxmlformats.org/officeDocument/2006/relationships" id="257" r:id="R83ab93035cf24ec3"/>
    <p:sldId xmlns:r="http://schemas.openxmlformats.org/officeDocument/2006/relationships" id="258" r:id="R6dffc2357d0e4035"/>
    <p:sldId xmlns:r="http://schemas.openxmlformats.org/officeDocument/2006/relationships" id="259" r:id="Rbb2f93e846b24967"/>
    <p:sldId xmlns:r="http://schemas.openxmlformats.org/officeDocument/2006/relationships" id="260" r:id="R60e1723e0b9f4040"/>
    <p:sldId xmlns:r="http://schemas.openxmlformats.org/officeDocument/2006/relationships" id="261" r:id="R9ae8af7a022c49b7"/>
    <p:sldId xmlns:r="http://schemas.openxmlformats.org/officeDocument/2006/relationships" id="262" r:id="R8cfbead43257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15f7a0d5241bd" /><Relationship Type="http://schemas.openxmlformats.org/officeDocument/2006/relationships/slide" Target="/ppt/slides/slide1.xml" Id="Rabd9e0f2f485462e" /><Relationship Type="http://schemas.openxmlformats.org/officeDocument/2006/relationships/slide" Target="/ppt/slides/slide2.xml" Id="R83ab93035cf24ec3" /><Relationship Type="http://schemas.openxmlformats.org/officeDocument/2006/relationships/slide" Target="/ppt/slides/slide3.xml" Id="R6dffc2357d0e4035" /><Relationship Type="http://schemas.openxmlformats.org/officeDocument/2006/relationships/slide" Target="/ppt/slides/slide4.xml" Id="Rbb2f93e846b24967" /><Relationship Type="http://schemas.openxmlformats.org/officeDocument/2006/relationships/slide" Target="/ppt/slides/slide5.xml" Id="R60e1723e0b9f4040" /><Relationship Type="http://schemas.openxmlformats.org/officeDocument/2006/relationships/slide" Target="/ppt/slides/slide6.xml" Id="R9ae8af7a022c49b7" /><Relationship Type="http://schemas.openxmlformats.org/officeDocument/2006/relationships/slide" Target="/ppt/slides/slide7.xml" Id="R8cfbead43257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73860624d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4bd4b0414771" /><Relationship Type="http://schemas.openxmlformats.org/officeDocument/2006/relationships/theme" Target="/ppt/slideMasters/theme/theme1.xml" Id="R3719a14a559f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f4bd4b041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c7316e38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d610a9cd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922e812f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2443143f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dd6b7d6a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f20fb076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b7d16f00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