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8884c1528d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35b243d2f4c92"/>
  </p:sldMasterIdLst>
  <p:sldIdLst>
    <p:sldId xmlns:r="http://schemas.openxmlformats.org/officeDocument/2006/relationships" id="256" r:id="Raacc8f7ad9f94e21"/>
    <p:sldId xmlns:r="http://schemas.openxmlformats.org/officeDocument/2006/relationships" id="257" r:id="Rf16c6f2f2a92413b"/>
    <p:sldId xmlns:r="http://schemas.openxmlformats.org/officeDocument/2006/relationships" id="258" r:id="R153982b6e96348ca"/>
    <p:sldId xmlns:r="http://schemas.openxmlformats.org/officeDocument/2006/relationships" id="259" r:id="R2fba9050bd9847ba"/>
    <p:sldId xmlns:r="http://schemas.openxmlformats.org/officeDocument/2006/relationships" id="260" r:id="R8bdfec97b8ba4797"/>
    <p:sldId xmlns:r="http://schemas.openxmlformats.org/officeDocument/2006/relationships" id="261" r:id="R23f1bfb51c424679"/>
    <p:sldId xmlns:r="http://schemas.openxmlformats.org/officeDocument/2006/relationships" id="262" r:id="R7685d8057de244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35b243d2f4c92" /><Relationship Type="http://schemas.openxmlformats.org/officeDocument/2006/relationships/slide" Target="/ppt/slides/slide1.xml" Id="Raacc8f7ad9f94e21" /><Relationship Type="http://schemas.openxmlformats.org/officeDocument/2006/relationships/slide" Target="/ppt/slides/slide2.xml" Id="Rf16c6f2f2a92413b" /><Relationship Type="http://schemas.openxmlformats.org/officeDocument/2006/relationships/slide" Target="/ppt/slides/slide3.xml" Id="R153982b6e96348ca" /><Relationship Type="http://schemas.openxmlformats.org/officeDocument/2006/relationships/slide" Target="/ppt/slides/slide4.xml" Id="R2fba9050bd9847ba" /><Relationship Type="http://schemas.openxmlformats.org/officeDocument/2006/relationships/slide" Target="/ppt/slides/slide5.xml" Id="R8bdfec97b8ba4797" /><Relationship Type="http://schemas.openxmlformats.org/officeDocument/2006/relationships/slide" Target="/ppt/slides/slide6.xml" Id="R23f1bfb51c424679" /><Relationship Type="http://schemas.openxmlformats.org/officeDocument/2006/relationships/slide" Target="/ppt/slides/slide7.xml" Id="R7685d8057de244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d13cea8ee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44bee01354915" /><Relationship Type="http://schemas.openxmlformats.org/officeDocument/2006/relationships/theme" Target="/ppt/slideMasters/theme/theme1.xml" Id="Rae2e2e6a2300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44bee0135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07f8523da41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44bb22858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c484c9022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9fc8cc6a44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ea8fc4d149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f1ae4f4b2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4f9a659d44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−11 452 000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2 064 337 000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2 327 302 000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TUNGSTEN AS  –  84,0 %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987 621 370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 AS</a:t>
            </a:r>
          </a:p>
        </p:txBody>
      </p:sp>
    </p:spTree>
  </p:cSld>
  <p:clrMapOvr>
    <a:masterClrMapping xmlns:a="http://schemas.openxmlformats.org/drawingml/2006/main"/>
  </p:clrMapOvr>
</p:sld>
</file>