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92063d5c6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6c733128d408c"/>
  </p:sldMasterIdLst>
  <p:sldIdLst>
    <p:sldId xmlns:r="http://schemas.openxmlformats.org/officeDocument/2006/relationships" id="256" r:id="R05d67c3a0d2446e2"/>
    <p:sldId xmlns:r="http://schemas.openxmlformats.org/officeDocument/2006/relationships" id="257" r:id="R81b86b2865ba429d"/>
    <p:sldId xmlns:r="http://schemas.openxmlformats.org/officeDocument/2006/relationships" id="258" r:id="Rce9e5e9683b24055"/>
    <p:sldId xmlns:r="http://schemas.openxmlformats.org/officeDocument/2006/relationships" id="259" r:id="R9c8fe5d7748e4962"/>
    <p:sldId xmlns:r="http://schemas.openxmlformats.org/officeDocument/2006/relationships" id="260" r:id="Rf35802924716451d"/>
    <p:sldId xmlns:r="http://schemas.openxmlformats.org/officeDocument/2006/relationships" id="261" r:id="Rf116a5b23ede4e09"/>
    <p:sldId xmlns:r="http://schemas.openxmlformats.org/officeDocument/2006/relationships" id="262" r:id="R95409d6f763f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6c733128d408c" /><Relationship Type="http://schemas.openxmlformats.org/officeDocument/2006/relationships/slide" Target="/ppt/slides/slide1.xml" Id="R05d67c3a0d2446e2" /><Relationship Type="http://schemas.openxmlformats.org/officeDocument/2006/relationships/slide" Target="/ppt/slides/slide2.xml" Id="R81b86b2865ba429d" /><Relationship Type="http://schemas.openxmlformats.org/officeDocument/2006/relationships/slide" Target="/ppt/slides/slide3.xml" Id="Rce9e5e9683b24055" /><Relationship Type="http://schemas.openxmlformats.org/officeDocument/2006/relationships/slide" Target="/ppt/slides/slide4.xml" Id="R9c8fe5d7748e4962" /><Relationship Type="http://schemas.openxmlformats.org/officeDocument/2006/relationships/slide" Target="/ppt/slides/slide5.xml" Id="Rf35802924716451d" /><Relationship Type="http://schemas.openxmlformats.org/officeDocument/2006/relationships/slide" Target="/ppt/slides/slide6.xml" Id="Rf116a5b23ede4e09" /><Relationship Type="http://schemas.openxmlformats.org/officeDocument/2006/relationships/slide" Target="/ppt/slides/slide7.xml" Id="R95409d6f763f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8458b7c73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01ee4a5b84052" /><Relationship Type="http://schemas.openxmlformats.org/officeDocument/2006/relationships/theme" Target="/ppt/slideMasters/theme/theme1.xml" Id="R328082f2b1bb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01ee4a5b8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66eb870b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7ebe85653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f0818010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8ab9a7b90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83e553393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eeec2b7641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0a381ad5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