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8db98b3af3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24594fb5bf483f"/>
  </p:sldMasterIdLst>
  <p:sldIdLst>
    <p:sldId xmlns:r="http://schemas.openxmlformats.org/officeDocument/2006/relationships" id="256" r:id="Rb7f115d7d9724907"/>
    <p:sldId xmlns:r="http://schemas.openxmlformats.org/officeDocument/2006/relationships" id="257" r:id="R3c053538180a4fd1"/>
    <p:sldId xmlns:r="http://schemas.openxmlformats.org/officeDocument/2006/relationships" id="258" r:id="R85937e115071474e"/>
    <p:sldId xmlns:r="http://schemas.openxmlformats.org/officeDocument/2006/relationships" id="259" r:id="Ree612f7426a7487d"/>
    <p:sldId xmlns:r="http://schemas.openxmlformats.org/officeDocument/2006/relationships" id="260" r:id="R6821cfd3121c4baf"/>
    <p:sldId xmlns:r="http://schemas.openxmlformats.org/officeDocument/2006/relationships" id="261" r:id="R4dc67ccd9c4544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4594fb5bf483f" /><Relationship Type="http://schemas.openxmlformats.org/officeDocument/2006/relationships/slide" Target="/ppt/slides/slide1.xml" Id="Rb7f115d7d9724907" /><Relationship Type="http://schemas.openxmlformats.org/officeDocument/2006/relationships/slide" Target="/ppt/slides/slide2.xml" Id="R3c053538180a4fd1" /><Relationship Type="http://schemas.openxmlformats.org/officeDocument/2006/relationships/slide" Target="/ppt/slides/slide3.xml" Id="R85937e115071474e" /><Relationship Type="http://schemas.openxmlformats.org/officeDocument/2006/relationships/slide" Target="/ppt/slides/slide4.xml" Id="Ree612f7426a7487d" /><Relationship Type="http://schemas.openxmlformats.org/officeDocument/2006/relationships/slide" Target="/ppt/slides/slide5.xml" Id="R6821cfd3121c4baf" /><Relationship Type="http://schemas.openxmlformats.org/officeDocument/2006/relationships/slide" Target="/ppt/slides/slide6.xml" Id="R4dc67ccd9c4544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8c98a4545e4c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753e3bb62431a" /><Relationship Type="http://schemas.openxmlformats.org/officeDocument/2006/relationships/theme" Target="/ppt/slideMasters/theme/theme1.xml" Id="Rba42958605ce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3753e3bb6243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18c8d25374f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cb8386d7b47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72a202ab144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c85969b4b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cb4ae2ebc46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6571f0cd04e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