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56519d587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fc1c3f3554fba"/>
  </p:sldMasterIdLst>
  <p:sldIdLst>
    <p:sldId xmlns:r="http://schemas.openxmlformats.org/officeDocument/2006/relationships" id="256" r:id="R0b941bed275a40ce"/>
    <p:sldId xmlns:r="http://schemas.openxmlformats.org/officeDocument/2006/relationships" id="257" r:id="Rc1f29f48c8b64a5f"/>
    <p:sldId xmlns:r="http://schemas.openxmlformats.org/officeDocument/2006/relationships" id="258" r:id="R176a61c3dd884f51"/>
    <p:sldId xmlns:r="http://schemas.openxmlformats.org/officeDocument/2006/relationships" id="259" r:id="R10e9371c31ce44ef"/>
    <p:sldId xmlns:r="http://schemas.openxmlformats.org/officeDocument/2006/relationships" id="260" r:id="R5bd13e3808ed4f97"/>
    <p:sldId xmlns:r="http://schemas.openxmlformats.org/officeDocument/2006/relationships" id="261" r:id="Rddfacfc60f59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fc1c3f3554fba" /><Relationship Type="http://schemas.openxmlformats.org/officeDocument/2006/relationships/slide" Target="/ppt/slides/slide1.xml" Id="R0b941bed275a40ce" /><Relationship Type="http://schemas.openxmlformats.org/officeDocument/2006/relationships/slide" Target="/ppt/slides/slide2.xml" Id="Rc1f29f48c8b64a5f" /><Relationship Type="http://schemas.openxmlformats.org/officeDocument/2006/relationships/slide" Target="/ppt/slides/slide3.xml" Id="R176a61c3dd884f51" /><Relationship Type="http://schemas.openxmlformats.org/officeDocument/2006/relationships/slide" Target="/ppt/slides/slide4.xml" Id="R10e9371c31ce44ef" /><Relationship Type="http://schemas.openxmlformats.org/officeDocument/2006/relationships/slide" Target="/ppt/slides/slide5.xml" Id="R5bd13e3808ed4f97" /><Relationship Type="http://schemas.openxmlformats.org/officeDocument/2006/relationships/slide" Target="/ppt/slides/slide6.xml" Id="Rddfacfc60f59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f59689a7f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fc65eca94393" /><Relationship Type="http://schemas.openxmlformats.org/officeDocument/2006/relationships/theme" Target="/ppt/slideMasters/theme/theme1.xml" Id="R83d29b5d1023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ffc65eca9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c0422e45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10a3e6ed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f889cb90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76e9d3035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a0028643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0adab06e4e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