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64732e0ba946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6793ea75334038"/>
  </p:sldMasterIdLst>
  <p:sldIdLst>
    <p:sldId xmlns:r="http://schemas.openxmlformats.org/officeDocument/2006/relationships" id="256" r:id="Rd9727668eb624762"/>
    <p:sldId xmlns:r="http://schemas.openxmlformats.org/officeDocument/2006/relationships" id="257" r:id="R74ded3347c2f4722"/>
    <p:sldId xmlns:r="http://schemas.openxmlformats.org/officeDocument/2006/relationships" id="258" r:id="R0f4cf34c7da14005"/>
    <p:sldId xmlns:r="http://schemas.openxmlformats.org/officeDocument/2006/relationships" id="259" r:id="R7eb2b2d4f4c8493e"/>
    <p:sldId xmlns:r="http://schemas.openxmlformats.org/officeDocument/2006/relationships" id="260" r:id="Rab7382ea00ec4955"/>
    <p:sldId xmlns:r="http://schemas.openxmlformats.org/officeDocument/2006/relationships" id="261" r:id="R44b13e84cdf543f2"/>
    <p:sldId xmlns:r="http://schemas.openxmlformats.org/officeDocument/2006/relationships" id="262" r:id="Rff20db0ecb0441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793ea75334038" /><Relationship Type="http://schemas.openxmlformats.org/officeDocument/2006/relationships/slide" Target="/ppt/slides/slide1.xml" Id="Rd9727668eb624762" /><Relationship Type="http://schemas.openxmlformats.org/officeDocument/2006/relationships/slide" Target="/ppt/slides/slide2.xml" Id="R74ded3347c2f4722" /><Relationship Type="http://schemas.openxmlformats.org/officeDocument/2006/relationships/slide" Target="/ppt/slides/slide3.xml" Id="R0f4cf34c7da14005" /><Relationship Type="http://schemas.openxmlformats.org/officeDocument/2006/relationships/slide" Target="/ppt/slides/slide4.xml" Id="R7eb2b2d4f4c8493e" /><Relationship Type="http://schemas.openxmlformats.org/officeDocument/2006/relationships/slide" Target="/ppt/slides/slide5.xml" Id="Rab7382ea00ec4955" /><Relationship Type="http://schemas.openxmlformats.org/officeDocument/2006/relationships/slide" Target="/ppt/slides/slide6.xml" Id="R44b13e84cdf543f2" /><Relationship Type="http://schemas.openxmlformats.org/officeDocument/2006/relationships/slide" Target="/ppt/slides/slide7.xml" Id="Rff20db0ecb0441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66f4b9adb48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c04650f514630" /><Relationship Type="http://schemas.openxmlformats.org/officeDocument/2006/relationships/theme" Target="/ppt/slideMasters/theme/theme1.xml" Id="R45789e48196f4a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ac04650f5146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02813c4e645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a6806d56542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9cde7d06046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148f7c18142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35a7711694d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6aeea567647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b5a283b4e43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−1 746 754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192 346 719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1 025 784 004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1 068 451 575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GUNVALDSEN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Svåbekk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26 84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987 565 357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