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baed8b2a3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94cb4349f4a65"/>
  </p:sldMasterIdLst>
  <p:sldIdLst>
    <p:sldId xmlns:r="http://schemas.openxmlformats.org/officeDocument/2006/relationships" id="256" r:id="Raf9445ec602248af"/>
    <p:sldId xmlns:r="http://schemas.openxmlformats.org/officeDocument/2006/relationships" id="257" r:id="Rb3df2dd3c6a64524"/>
    <p:sldId xmlns:r="http://schemas.openxmlformats.org/officeDocument/2006/relationships" id="258" r:id="R89a5867c4f69425c"/>
    <p:sldId xmlns:r="http://schemas.openxmlformats.org/officeDocument/2006/relationships" id="259" r:id="R23057bd0637941a4"/>
    <p:sldId xmlns:r="http://schemas.openxmlformats.org/officeDocument/2006/relationships" id="260" r:id="R394374793bab462f"/>
    <p:sldId xmlns:r="http://schemas.openxmlformats.org/officeDocument/2006/relationships" id="261" r:id="R7e7b2ba9b8e6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94cb4349f4a65" /><Relationship Type="http://schemas.openxmlformats.org/officeDocument/2006/relationships/slide" Target="/ppt/slides/slide1.xml" Id="Raf9445ec602248af" /><Relationship Type="http://schemas.openxmlformats.org/officeDocument/2006/relationships/slide" Target="/ppt/slides/slide2.xml" Id="Rb3df2dd3c6a64524" /><Relationship Type="http://schemas.openxmlformats.org/officeDocument/2006/relationships/slide" Target="/ppt/slides/slide3.xml" Id="R89a5867c4f69425c" /><Relationship Type="http://schemas.openxmlformats.org/officeDocument/2006/relationships/slide" Target="/ppt/slides/slide4.xml" Id="R23057bd0637941a4" /><Relationship Type="http://schemas.openxmlformats.org/officeDocument/2006/relationships/slide" Target="/ppt/slides/slide5.xml" Id="R394374793bab462f" /><Relationship Type="http://schemas.openxmlformats.org/officeDocument/2006/relationships/slide" Target="/ppt/slides/slide6.xml" Id="R7e7b2ba9b8e6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723b1b2e249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c4a4052643d6" /><Relationship Type="http://schemas.openxmlformats.org/officeDocument/2006/relationships/theme" Target="/ppt/slideMasters/theme/theme1.xml" Id="Rd236b7d35a15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0c4a40526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749b8e0a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429925c4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01fbb264a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ae8a648f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3a5e9cab6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4d65a1b2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