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d7e0cab3994e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ac54e806b74c78"/>
  </p:sldMasterIdLst>
  <p:sldIdLst>
    <p:sldId xmlns:r="http://schemas.openxmlformats.org/officeDocument/2006/relationships" id="256" r:id="R18ac286c05994465"/>
    <p:sldId xmlns:r="http://schemas.openxmlformats.org/officeDocument/2006/relationships" id="257" r:id="R88737de35fb141c9"/>
    <p:sldId xmlns:r="http://schemas.openxmlformats.org/officeDocument/2006/relationships" id="258" r:id="R25fdbab08e394581"/>
    <p:sldId xmlns:r="http://schemas.openxmlformats.org/officeDocument/2006/relationships" id="259" r:id="Rdee1773cded444cc"/>
    <p:sldId xmlns:r="http://schemas.openxmlformats.org/officeDocument/2006/relationships" id="260" r:id="R649f50e17c584f19"/>
    <p:sldId xmlns:r="http://schemas.openxmlformats.org/officeDocument/2006/relationships" id="261" r:id="Rcf7331f81ea04360"/>
    <p:sldId xmlns:r="http://schemas.openxmlformats.org/officeDocument/2006/relationships" id="262" r:id="R120d57e11bd940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ac54e806b74c78" /><Relationship Type="http://schemas.openxmlformats.org/officeDocument/2006/relationships/slide" Target="/ppt/slides/slide1.xml" Id="R18ac286c05994465" /><Relationship Type="http://schemas.openxmlformats.org/officeDocument/2006/relationships/slide" Target="/ppt/slides/slide2.xml" Id="R88737de35fb141c9" /><Relationship Type="http://schemas.openxmlformats.org/officeDocument/2006/relationships/slide" Target="/ppt/slides/slide3.xml" Id="R25fdbab08e394581" /><Relationship Type="http://schemas.openxmlformats.org/officeDocument/2006/relationships/slide" Target="/ppt/slides/slide4.xml" Id="Rdee1773cded444cc" /><Relationship Type="http://schemas.openxmlformats.org/officeDocument/2006/relationships/slide" Target="/ppt/slides/slide5.xml" Id="R649f50e17c584f19" /><Relationship Type="http://schemas.openxmlformats.org/officeDocument/2006/relationships/slide" Target="/ppt/slides/slide6.xml" Id="Rcf7331f81ea04360" /><Relationship Type="http://schemas.openxmlformats.org/officeDocument/2006/relationships/slide" Target="/ppt/slides/slide7.xml" Id="R120d57e11bd940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f1f3014d2a4e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72caa3f6644ad" /><Relationship Type="http://schemas.openxmlformats.org/officeDocument/2006/relationships/theme" Target="/ppt/slideMasters/theme/theme1.xml" Id="R4e6529b0c6f64c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a72caa3f6644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375c5ca774a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7d7c5762e49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6efe3eb7a4a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86b6bc96348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aeceb149b47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06b45ece64d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e6c98d1a449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PEDERSEN &amp; SKOGHOLT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&amp; SKOGHOLT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30 169 405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6 198 453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5 195 687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3 397 359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19 298 599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&amp; SKOGHOLT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85 15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987 562 765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