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00681d5fd7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a930a142c944c9"/>
  </p:sldMasterIdLst>
  <p:sldIdLst>
    <p:sldId xmlns:r="http://schemas.openxmlformats.org/officeDocument/2006/relationships" id="256" r:id="Rc3ac8a0c75f3426d"/>
    <p:sldId xmlns:r="http://schemas.openxmlformats.org/officeDocument/2006/relationships" id="257" r:id="R3b206c04045a461a"/>
    <p:sldId xmlns:r="http://schemas.openxmlformats.org/officeDocument/2006/relationships" id="258" r:id="R10fed5b9786041ef"/>
    <p:sldId xmlns:r="http://schemas.openxmlformats.org/officeDocument/2006/relationships" id="259" r:id="R31897b6541714e18"/>
    <p:sldId xmlns:r="http://schemas.openxmlformats.org/officeDocument/2006/relationships" id="260" r:id="Rfff7b3a29d194eb5"/>
    <p:sldId xmlns:r="http://schemas.openxmlformats.org/officeDocument/2006/relationships" id="261" r:id="Rdb24184a932e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930a142c944c9" /><Relationship Type="http://schemas.openxmlformats.org/officeDocument/2006/relationships/slide" Target="/ppt/slides/slide1.xml" Id="Rc3ac8a0c75f3426d" /><Relationship Type="http://schemas.openxmlformats.org/officeDocument/2006/relationships/slide" Target="/ppt/slides/slide2.xml" Id="R3b206c04045a461a" /><Relationship Type="http://schemas.openxmlformats.org/officeDocument/2006/relationships/slide" Target="/ppt/slides/slide3.xml" Id="R10fed5b9786041ef" /><Relationship Type="http://schemas.openxmlformats.org/officeDocument/2006/relationships/slide" Target="/ppt/slides/slide4.xml" Id="R31897b6541714e18" /><Relationship Type="http://schemas.openxmlformats.org/officeDocument/2006/relationships/slide" Target="/ppt/slides/slide5.xml" Id="Rfff7b3a29d194eb5" /><Relationship Type="http://schemas.openxmlformats.org/officeDocument/2006/relationships/slide" Target="/ppt/slides/slide6.xml" Id="Rdb24184a932e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f6d7cf58543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dd1ba47994bbe" /><Relationship Type="http://schemas.openxmlformats.org/officeDocument/2006/relationships/theme" Target="/ppt/slideMasters/theme/theme1.xml" Id="Ra15c701bb760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5dd1ba47994b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098c4780f49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9f55f441649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7c82ac6374e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10435ac7f44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406558c8c48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683358620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