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d116a94d4746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fa90cfb9284836"/>
  </p:sldMasterIdLst>
  <p:sldIdLst>
    <p:sldId xmlns:r="http://schemas.openxmlformats.org/officeDocument/2006/relationships" id="256" r:id="R3bba727531ba4a42"/>
    <p:sldId xmlns:r="http://schemas.openxmlformats.org/officeDocument/2006/relationships" id="257" r:id="Ra2576aa7712e43d2"/>
    <p:sldId xmlns:r="http://schemas.openxmlformats.org/officeDocument/2006/relationships" id="258" r:id="Rcf630aaeced3455c"/>
    <p:sldId xmlns:r="http://schemas.openxmlformats.org/officeDocument/2006/relationships" id="259" r:id="R5f3c719f7731407f"/>
    <p:sldId xmlns:r="http://schemas.openxmlformats.org/officeDocument/2006/relationships" id="260" r:id="R2e5b347d675345ca"/>
    <p:sldId xmlns:r="http://schemas.openxmlformats.org/officeDocument/2006/relationships" id="261" r:id="R796b260867ac47c9"/>
    <p:sldId xmlns:r="http://schemas.openxmlformats.org/officeDocument/2006/relationships" id="262" r:id="R3cebe4b56f744b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a90cfb9284836" /><Relationship Type="http://schemas.openxmlformats.org/officeDocument/2006/relationships/slide" Target="/ppt/slides/slide1.xml" Id="R3bba727531ba4a42" /><Relationship Type="http://schemas.openxmlformats.org/officeDocument/2006/relationships/slide" Target="/ppt/slides/slide2.xml" Id="Ra2576aa7712e43d2" /><Relationship Type="http://schemas.openxmlformats.org/officeDocument/2006/relationships/slide" Target="/ppt/slides/slide3.xml" Id="Rcf630aaeced3455c" /><Relationship Type="http://schemas.openxmlformats.org/officeDocument/2006/relationships/slide" Target="/ppt/slides/slide4.xml" Id="R5f3c719f7731407f" /><Relationship Type="http://schemas.openxmlformats.org/officeDocument/2006/relationships/slide" Target="/ppt/slides/slide5.xml" Id="R2e5b347d675345ca" /><Relationship Type="http://schemas.openxmlformats.org/officeDocument/2006/relationships/slide" Target="/ppt/slides/slide6.xml" Id="R796b260867ac47c9" /><Relationship Type="http://schemas.openxmlformats.org/officeDocument/2006/relationships/slide" Target="/ppt/slides/slide7.xml" Id="R3cebe4b56f744b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4ddc77bf146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c9b1cb40e477a" /><Relationship Type="http://schemas.openxmlformats.org/officeDocument/2006/relationships/theme" Target="/ppt/slideMasters/theme/theme1.xml" Id="Rbb1a5f282abf4e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3c9b1cb40e47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25f9807bc4b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bd53101004d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27e46633640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ae4dbef2746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58f85359640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830e4885a4f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441e92a1641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HELGØ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2 598 873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1 506 513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7 010 416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146 874 664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159 495 549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ROALD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HELGØ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HELGØ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ROALD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Breidablikkveien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987 552 514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