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a8ffc5050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d0495414b4d17"/>
  </p:sldMasterIdLst>
  <p:sldIdLst>
    <p:sldId xmlns:r="http://schemas.openxmlformats.org/officeDocument/2006/relationships" id="256" r:id="R8aa6e3769b9f4c2a"/>
    <p:sldId xmlns:r="http://schemas.openxmlformats.org/officeDocument/2006/relationships" id="257" r:id="Re3d470f504e94368"/>
    <p:sldId xmlns:r="http://schemas.openxmlformats.org/officeDocument/2006/relationships" id="258" r:id="Rc62284e4fec04588"/>
    <p:sldId xmlns:r="http://schemas.openxmlformats.org/officeDocument/2006/relationships" id="259" r:id="Ra228925f180b4c21"/>
    <p:sldId xmlns:r="http://schemas.openxmlformats.org/officeDocument/2006/relationships" id="260" r:id="R7cebd2554b2b4f0d"/>
    <p:sldId xmlns:r="http://schemas.openxmlformats.org/officeDocument/2006/relationships" id="261" r:id="R51e854e0077e4e2e"/>
    <p:sldId xmlns:r="http://schemas.openxmlformats.org/officeDocument/2006/relationships" id="262" r:id="Rda4d0f9ca32b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d0495414b4d17" /><Relationship Type="http://schemas.openxmlformats.org/officeDocument/2006/relationships/slide" Target="/ppt/slides/slide1.xml" Id="R8aa6e3769b9f4c2a" /><Relationship Type="http://schemas.openxmlformats.org/officeDocument/2006/relationships/slide" Target="/ppt/slides/slide2.xml" Id="Re3d470f504e94368" /><Relationship Type="http://schemas.openxmlformats.org/officeDocument/2006/relationships/slide" Target="/ppt/slides/slide3.xml" Id="Rc62284e4fec04588" /><Relationship Type="http://schemas.openxmlformats.org/officeDocument/2006/relationships/slide" Target="/ppt/slides/slide4.xml" Id="Ra228925f180b4c21" /><Relationship Type="http://schemas.openxmlformats.org/officeDocument/2006/relationships/slide" Target="/ppt/slides/slide5.xml" Id="R7cebd2554b2b4f0d" /><Relationship Type="http://schemas.openxmlformats.org/officeDocument/2006/relationships/slide" Target="/ppt/slides/slide6.xml" Id="R51e854e0077e4e2e" /><Relationship Type="http://schemas.openxmlformats.org/officeDocument/2006/relationships/slide" Target="/ppt/slides/slide7.xml" Id="Rda4d0f9ca32b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24b1d4b9a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1142fb004f3e" /><Relationship Type="http://schemas.openxmlformats.org/officeDocument/2006/relationships/theme" Target="/ppt/slideMasters/theme/theme1.xml" Id="R7b0902af50b0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c1142fb00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710fdd0db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fc678cb2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6ae8e85a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89be0908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b54bf28db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fe68dd66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b8ba19ff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