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2d05a2b3c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2ac8523f34546"/>
  </p:sldMasterIdLst>
  <p:sldIdLst>
    <p:sldId xmlns:r="http://schemas.openxmlformats.org/officeDocument/2006/relationships" id="256" r:id="R6f54df6e6fd04e47"/>
    <p:sldId xmlns:r="http://schemas.openxmlformats.org/officeDocument/2006/relationships" id="257" r:id="R3283f2a776114b67"/>
    <p:sldId xmlns:r="http://schemas.openxmlformats.org/officeDocument/2006/relationships" id="258" r:id="R0ab3d9df085b4f2b"/>
    <p:sldId xmlns:r="http://schemas.openxmlformats.org/officeDocument/2006/relationships" id="259" r:id="Re1eab35896a14258"/>
    <p:sldId xmlns:r="http://schemas.openxmlformats.org/officeDocument/2006/relationships" id="260" r:id="R87196bf6cd0f4e1c"/>
    <p:sldId xmlns:r="http://schemas.openxmlformats.org/officeDocument/2006/relationships" id="261" r:id="R713b218ea63d42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2ac8523f34546" /><Relationship Type="http://schemas.openxmlformats.org/officeDocument/2006/relationships/slide" Target="/ppt/slides/slide1.xml" Id="R6f54df6e6fd04e47" /><Relationship Type="http://schemas.openxmlformats.org/officeDocument/2006/relationships/slide" Target="/ppt/slides/slide2.xml" Id="R3283f2a776114b67" /><Relationship Type="http://schemas.openxmlformats.org/officeDocument/2006/relationships/slide" Target="/ppt/slides/slide3.xml" Id="R0ab3d9df085b4f2b" /><Relationship Type="http://schemas.openxmlformats.org/officeDocument/2006/relationships/slide" Target="/ppt/slides/slide4.xml" Id="Re1eab35896a14258" /><Relationship Type="http://schemas.openxmlformats.org/officeDocument/2006/relationships/slide" Target="/ppt/slides/slide5.xml" Id="R87196bf6cd0f4e1c" /><Relationship Type="http://schemas.openxmlformats.org/officeDocument/2006/relationships/slide" Target="/ppt/slides/slide6.xml" Id="R713b218ea63d42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5b84bdebf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1d5853d3437d" /><Relationship Type="http://schemas.openxmlformats.org/officeDocument/2006/relationships/theme" Target="/ppt/slideMasters/theme/theme1.xml" Id="R631d472f8bbf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c1d5853d343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98e7b4ac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a62e2797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c2542288e4a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0bee1241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de43596f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9b8e14cc547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