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8e494465a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0d18f060b4413"/>
  </p:sldMasterIdLst>
  <p:sldIdLst>
    <p:sldId xmlns:r="http://schemas.openxmlformats.org/officeDocument/2006/relationships" id="256" r:id="R41eab04614e1451c"/>
    <p:sldId xmlns:r="http://schemas.openxmlformats.org/officeDocument/2006/relationships" id="257" r:id="Ra39516e6530b4b8f"/>
    <p:sldId xmlns:r="http://schemas.openxmlformats.org/officeDocument/2006/relationships" id="258" r:id="R761bea2c690c47ea"/>
    <p:sldId xmlns:r="http://schemas.openxmlformats.org/officeDocument/2006/relationships" id="259" r:id="R6b48a13d53784159"/>
    <p:sldId xmlns:r="http://schemas.openxmlformats.org/officeDocument/2006/relationships" id="260" r:id="R37ec425f825c4188"/>
    <p:sldId xmlns:r="http://schemas.openxmlformats.org/officeDocument/2006/relationships" id="261" r:id="R60f9cbb5dcd94556"/>
    <p:sldId xmlns:r="http://schemas.openxmlformats.org/officeDocument/2006/relationships" id="262" r:id="R5bbb7ebd9bd5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0d18f060b4413" /><Relationship Type="http://schemas.openxmlformats.org/officeDocument/2006/relationships/slide" Target="/ppt/slides/slide1.xml" Id="R41eab04614e1451c" /><Relationship Type="http://schemas.openxmlformats.org/officeDocument/2006/relationships/slide" Target="/ppt/slides/slide2.xml" Id="Ra39516e6530b4b8f" /><Relationship Type="http://schemas.openxmlformats.org/officeDocument/2006/relationships/slide" Target="/ppt/slides/slide3.xml" Id="R761bea2c690c47ea" /><Relationship Type="http://schemas.openxmlformats.org/officeDocument/2006/relationships/slide" Target="/ppt/slides/slide4.xml" Id="R6b48a13d53784159" /><Relationship Type="http://schemas.openxmlformats.org/officeDocument/2006/relationships/slide" Target="/ppt/slides/slide5.xml" Id="R37ec425f825c4188" /><Relationship Type="http://schemas.openxmlformats.org/officeDocument/2006/relationships/slide" Target="/ppt/slides/slide6.xml" Id="R60f9cbb5dcd94556" /><Relationship Type="http://schemas.openxmlformats.org/officeDocument/2006/relationships/slide" Target="/ppt/slides/slide7.xml" Id="R5bbb7ebd9bd5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fc4cd899d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3a35fa8f4a78" /><Relationship Type="http://schemas.openxmlformats.org/officeDocument/2006/relationships/theme" Target="/ppt/slideMasters/theme/theme1.xml" Id="Rea8bb78b26ad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73a35fa8f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315760443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57e516ec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2a4685fd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ac053d09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cfa411f7c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951957f244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cfaf91a0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