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0fd167dfb84e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048e977469435c"/>
  </p:sldMasterIdLst>
  <p:sldIdLst>
    <p:sldId xmlns:r="http://schemas.openxmlformats.org/officeDocument/2006/relationships" id="256" r:id="R2ad1c5a5da044223"/>
    <p:sldId xmlns:r="http://schemas.openxmlformats.org/officeDocument/2006/relationships" id="257" r:id="Rc7827dc6024643ba"/>
    <p:sldId xmlns:r="http://schemas.openxmlformats.org/officeDocument/2006/relationships" id="258" r:id="R87f38092cbac4d9f"/>
    <p:sldId xmlns:r="http://schemas.openxmlformats.org/officeDocument/2006/relationships" id="259" r:id="R28b419a3fea44d4f"/>
    <p:sldId xmlns:r="http://schemas.openxmlformats.org/officeDocument/2006/relationships" id="260" r:id="Rc226eb8f63554b60"/>
    <p:sldId xmlns:r="http://schemas.openxmlformats.org/officeDocument/2006/relationships" id="261" r:id="R6ffcc8e2cb874e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048e977469435c" /><Relationship Type="http://schemas.openxmlformats.org/officeDocument/2006/relationships/slide" Target="/ppt/slides/slide1.xml" Id="R2ad1c5a5da044223" /><Relationship Type="http://schemas.openxmlformats.org/officeDocument/2006/relationships/slide" Target="/ppt/slides/slide2.xml" Id="Rc7827dc6024643ba" /><Relationship Type="http://schemas.openxmlformats.org/officeDocument/2006/relationships/slide" Target="/ppt/slides/slide3.xml" Id="R87f38092cbac4d9f" /><Relationship Type="http://schemas.openxmlformats.org/officeDocument/2006/relationships/slide" Target="/ppt/slides/slide4.xml" Id="R28b419a3fea44d4f" /><Relationship Type="http://schemas.openxmlformats.org/officeDocument/2006/relationships/slide" Target="/ppt/slides/slide5.xml" Id="Rc226eb8f63554b60" /><Relationship Type="http://schemas.openxmlformats.org/officeDocument/2006/relationships/slide" Target="/ppt/slides/slide6.xml" Id="R6ffcc8e2cb874e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87c2cf709d45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f869c893f4c7a" /><Relationship Type="http://schemas.openxmlformats.org/officeDocument/2006/relationships/theme" Target="/ppt/slideMasters/theme/theme1.xml" Id="R1907bc318d7d44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4f869c893f4c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c75590aae42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109d0950444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8f3edceb64b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89bb4e9c94c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ee1f2d2f148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a7fc4f4be4f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EFFEKT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EFFEKT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EFFEKT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EFFEKT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EFFEKT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EFFEKT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Furneset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6036 Mauseidvåg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19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post@effektrevisjon.no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www.effektrevisjon.no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987 530 707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EFFEKT REVISJON AS</a:t>
            </a:r>
          </a:p>
        </p:txBody>
      </p:sp>
    </p:spTree>
  </p:cSld>
  <p:clrMapOvr>
    <a:masterClrMapping xmlns:a="http://schemas.openxmlformats.org/drawingml/2006/main"/>
  </p:clrMapOvr>
</p:sld>
</file>