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b3f1501eb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8b9bee2ec41d4"/>
  </p:sldMasterIdLst>
  <p:sldIdLst>
    <p:sldId xmlns:r="http://schemas.openxmlformats.org/officeDocument/2006/relationships" id="256" r:id="R9da9e3b1eea14f39"/>
    <p:sldId xmlns:r="http://schemas.openxmlformats.org/officeDocument/2006/relationships" id="257" r:id="R236711344bac466a"/>
    <p:sldId xmlns:r="http://schemas.openxmlformats.org/officeDocument/2006/relationships" id="258" r:id="R270d6bc1a6f94d68"/>
    <p:sldId xmlns:r="http://schemas.openxmlformats.org/officeDocument/2006/relationships" id="259" r:id="R3ec68ab06f984135"/>
    <p:sldId xmlns:r="http://schemas.openxmlformats.org/officeDocument/2006/relationships" id="260" r:id="R042249d252e94895"/>
    <p:sldId xmlns:r="http://schemas.openxmlformats.org/officeDocument/2006/relationships" id="261" r:id="R24ebad5fb2d947e8"/>
    <p:sldId xmlns:r="http://schemas.openxmlformats.org/officeDocument/2006/relationships" id="262" r:id="R129169ae3aa5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8b9bee2ec41d4" /><Relationship Type="http://schemas.openxmlformats.org/officeDocument/2006/relationships/slide" Target="/ppt/slides/slide1.xml" Id="R9da9e3b1eea14f39" /><Relationship Type="http://schemas.openxmlformats.org/officeDocument/2006/relationships/slide" Target="/ppt/slides/slide2.xml" Id="R236711344bac466a" /><Relationship Type="http://schemas.openxmlformats.org/officeDocument/2006/relationships/slide" Target="/ppt/slides/slide3.xml" Id="R270d6bc1a6f94d68" /><Relationship Type="http://schemas.openxmlformats.org/officeDocument/2006/relationships/slide" Target="/ppt/slides/slide4.xml" Id="R3ec68ab06f984135" /><Relationship Type="http://schemas.openxmlformats.org/officeDocument/2006/relationships/slide" Target="/ppt/slides/slide5.xml" Id="R042249d252e94895" /><Relationship Type="http://schemas.openxmlformats.org/officeDocument/2006/relationships/slide" Target="/ppt/slides/slide6.xml" Id="R24ebad5fb2d947e8" /><Relationship Type="http://schemas.openxmlformats.org/officeDocument/2006/relationships/slide" Target="/ppt/slides/slide7.xml" Id="R129169ae3aa5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803193f48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ad544862442b" /><Relationship Type="http://schemas.openxmlformats.org/officeDocument/2006/relationships/theme" Target="/ppt/slideMasters/theme/theme1.xml" Id="Rb8d7c3d0e325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bad544862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297e48f3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4eb55323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363f5f246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812f2cb82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8c7c6c83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6fc911574e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1279a4a76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−1 637 146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47 779 904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987 490 381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