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786f29e31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bf08963e442ba"/>
  </p:sldMasterIdLst>
  <p:sldIdLst>
    <p:sldId xmlns:r="http://schemas.openxmlformats.org/officeDocument/2006/relationships" id="256" r:id="Rd6f045cd582647b9"/>
    <p:sldId xmlns:r="http://schemas.openxmlformats.org/officeDocument/2006/relationships" id="257" r:id="Rea3b40d61a594306"/>
    <p:sldId xmlns:r="http://schemas.openxmlformats.org/officeDocument/2006/relationships" id="258" r:id="R1fb9f69ac65b4d1b"/>
    <p:sldId xmlns:r="http://schemas.openxmlformats.org/officeDocument/2006/relationships" id="259" r:id="R095f1d3b2a024233"/>
    <p:sldId xmlns:r="http://schemas.openxmlformats.org/officeDocument/2006/relationships" id="260" r:id="Ra4c727654fa24073"/>
    <p:sldId xmlns:r="http://schemas.openxmlformats.org/officeDocument/2006/relationships" id="261" r:id="Rce9a47ce908c40f8"/>
    <p:sldId xmlns:r="http://schemas.openxmlformats.org/officeDocument/2006/relationships" id="262" r:id="Rb4b347fd85e9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bf08963e442ba" /><Relationship Type="http://schemas.openxmlformats.org/officeDocument/2006/relationships/slide" Target="/ppt/slides/slide1.xml" Id="Rd6f045cd582647b9" /><Relationship Type="http://schemas.openxmlformats.org/officeDocument/2006/relationships/slide" Target="/ppt/slides/slide2.xml" Id="Rea3b40d61a594306" /><Relationship Type="http://schemas.openxmlformats.org/officeDocument/2006/relationships/slide" Target="/ppt/slides/slide3.xml" Id="R1fb9f69ac65b4d1b" /><Relationship Type="http://schemas.openxmlformats.org/officeDocument/2006/relationships/slide" Target="/ppt/slides/slide4.xml" Id="R095f1d3b2a024233" /><Relationship Type="http://schemas.openxmlformats.org/officeDocument/2006/relationships/slide" Target="/ppt/slides/slide5.xml" Id="Ra4c727654fa24073" /><Relationship Type="http://schemas.openxmlformats.org/officeDocument/2006/relationships/slide" Target="/ppt/slides/slide6.xml" Id="Rce9a47ce908c40f8" /><Relationship Type="http://schemas.openxmlformats.org/officeDocument/2006/relationships/slide" Target="/ppt/slides/slide7.xml" Id="Rb4b347fd85e9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77e0ad1fe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58cfa8e746ce" /><Relationship Type="http://schemas.openxmlformats.org/officeDocument/2006/relationships/theme" Target="/ppt/slideMasters/theme/theme1.xml" Id="R351bff8db8b9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e58cfa8e7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ebdbc5b7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ab108568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d02fcd8b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e3c74241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f5d51c15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d5d53979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c9f87ad4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HAUGLAND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HAUGLAND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