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46ce77f7045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73ad57695c49e4"/>
  </p:sldMasterIdLst>
  <p:sldIdLst>
    <p:sldId xmlns:r="http://schemas.openxmlformats.org/officeDocument/2006/relationships" id="256" r:id="Re30696fff71c47de"/>
    <p:sldId xmlns:r="http://schemas.openxmlformats.org/officeDocument/2006/relationships" id="257" r:id="R1bc62f52d90e4081"/>
    <p:sldId xmlns:r="http://schemas.openxmlformats.org/officeDocument/2006/relationships" id="258" r:id="R9ae723c5cfda4f75"/>
    <p:sldId xmlns:r="http://schemas.openxmlformats.org/officeDocument/2006/relationships" id="259" r:id="R5f45d9722f854bb8"/>
    <p:sldId xmlns:r="http://schemas.openxmlformats.org/officeDocument/2006/relationships" id="260" r:id="R5757bd7864d44db8"/>
    <p:sldId xmlns:r="http://schemas.openxmlformats.org/officeDocument/2006/relationships" id="261" r:id="R90b44804420849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3ad57695c49e4" /><Relationship Type="http://schemas.openxmlformats.org/officeDocument/2006/relationships/slide" Target="/ppt/slides/slide1.xml" Id="Re30696fff71c47de" /><Relationship Type="http://schemas.openxmlformats.org/officeDocument/2006/relationships/slide" Target="/ppt/slides/slide2.xml" Id="R1bc62f52d90e4081" /><Relationship Type="http://schemas.openxmlformats.org/officeDocument/2006/relationships/slide" Target="/ppt/slides/slide3.xml" Id="R9ae723c5cfda4f75" /><Relationship Type="http://schemas.openxmlformats.org/officeDocument/2006/relationships/slide" Target="/ppt/slides/slide4.xml" Id="R5f45d9722f854bb8" /><Relationship Type="http://schemas.openxmlformats.org/officeDocument/2006/relationships/slide" Target="/ppt/slides/slide5.xml" Id="R5757bd7864d44db8" /><Relationship Type="http://schemas.openxmlformats.org/officeDocument/2006/relationships/slide" Target="/ppt/slides/slide6.xml" Id="R90b44804420849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7311ba21540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6079b3ac14ff0" /><Relationship Type="http://schemas.openxmlformats.org/officeDocument/2006/relationships/theme" Target="/ppt/slideMasters/theme/theme1.xml" Id="R93c99720efae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6079b3ac14f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f7d6f070749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cdc7ba56a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b0f8491a84c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25ca3592b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1c4dc6aff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1fc4a46cf40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KELLO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Michelsens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987 336 501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KELLO AS</a:t>
            </a:r>
          </a:p>
        </p:txBody>
      </p:sp>
    </p:spTree>
  </p:cSld>
  <p:clrMapOvr>
    <a:masterClrMapping xmlns:a="http://schemas.openxmlformats.org/drawingml/2006/main"/>
  </p:clrMapOvr>
</p:sld>
</file>