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78007825f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6f2d68a374106"/>
  </p:sldMasterIdLst>
  <p:sldIdLst>
    <p:sldId xmlns:r="http://schemas.openxmlformats.org/officeDocument/2006/relationships" id="256" r:id="Reb93ca7079f94aca"/>
    <p:sldId xmlns:r="http://schemas.openxmlformats.org/officeDocument/2006/relationships" id="257" r:id="R645de0bf95634240"/>
    <p:sldId xmlns:r="http://schemas.openxmlformats.org/officeDocument/2006/relationships" id="258" r:id="R98e38d74c4f744af"/>
    <p:sldId xmlns:r="http://schemas.openxmlformats.org/officeDocument/2006/relationships" id="259" r:id="R1f655fc86f6b4548"/>
    <p:sldId xmlns:r="http://schemas.openxmlformats.org/officeDocument/2006/relationships" id="260" r:id="Rd09a5a425c5c4977"/>
    <p:sldId xmlns:r="http://schemas.openxmlformats.org/officeDocument/2006/relationships" id="261" r:id="R9a32c2d4c5a24219"/>
    <p:sldId xmlns:r="http://schemas.openxmlformats.org/officeDocument/2006/relationships" id="262" r:id="R91945586eaf8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6f2d68a374106" /><Relationship Type="http://schemas.openxmlformats.org/officeDocument/2006/relationships/slide" Target="/ppt/slides/slide1.xml" Id="Reb93ca7079f94aca" /><Relationship Type="http://schemas.openxmlformats.org/officeDocument/2006/relationships/slide" Target="/ppt/slides/slide2.xml" Id="R645de0bf95634240" /><Relationship Type="http://schemas.openxmlformats.org/officeDocument/2006/relationships/slide" Target="/ppt/slides/slide3.xml" Id="R98e38d74c4f744af" /><Relationship Type="http://schemas.openxmlformats.org/officeDocument/2006/relationships/slide" Target="/ppt/slides/slide4.xml" Id="R1f655fc86f6b4548" /><Relationship Type="http://schemas.openxmlformats.org/officeDocument/2006/relationships/slide" Target="/ppt/slides/slide5.xml" Id="Rd09a5a425c5c4977" /><Relationship Type="http://schemas.openxmlformats.org/officeDocument/2006/relationships/slide" Target="/ppt/slides/slide6.xml" Id="R9a32c2d4c5a24219" /><Relationship Type="http://schemas.openxmlformats.org/officeDocument/2006/relationships/slide" Target="/ppt/slides/slide7.xml" Id="R91945586eaf8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bb494a518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45d2c8df44712" /><Relationship Type="http://schemas.openxmlformats.org/officeDocument/2006/relationships/theme" Target="/ppt/slideMasters/theme/theme1.xml" Id="R983cf4ea220d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45d2c8df4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239450dd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eaf0496c1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98a7e3fc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819bcab6b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2c0a7d0f5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3985cd3b9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24a138dfc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34 465 480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93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