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8d925ee2284e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1d75791a9a4575"/>
  </p:sldMasterIdLst>
  <p:sldIdLst>
    <p:sldId xmlns:r="http://schemas.openxmlformats.org/officeDocument/2006/relationships" id="256" r:id="R61a0dcba61994dfc"/>
    <p:sldId xmlns:r="http://schemas.openxmlformats.org/officeDocument/2006/relationships" id="257" r:id="Ra71d0fd127b441ad"/>
    <p:sldId xmlns:r="http://schemas.openxmlformats.org/officeDocument/2006/relationships" id="258" r:id="R94ed28895dce48e7"/>
    <p:sldId xmlns:r="http://schemas.openxmlformats.org/officeDocument/2006/relationships" id="259" r:id="Rf2138f1b7ff547dd"/>
    <p:sldId xmlns:r="http://schemas.openxmlformats.org/officeDocument/2006/relationships" id="260" r:id="R2622a28896b347e6"/>
    <p:sldId xmlns:r="http://schemas.openxmlformats.org/officeDocument/2006/relationships" id="261" r:id="R7061dc259f5f4762"/>
    <p:sldId xmlns:r="http://schemas.openxmlformats.org/officeDocument/2006/relationships" id="262" r:id="R92a3d3f1d2e546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1d75791a9a4575" /><Relationship Type="http://schemas.openxmlformats.org/officeDocument/2006/relationships/slide" Target="/ppt/slides/slide1.xml" Id="R61a0dcba61994dfc" /><Relationship Type="http://schemas.openxmlformats.org/officeDocument/2006/relationships/slide" Target="/ppt/slides/slide2.xml" Id="Ra71d0fd127b441ad" /><Relationship Type="http://schemas.openxmlformats.org/officeDocument/2006/relationships/slide" Target="/ppt/slides/slide3.xml" Id="R94ed28895dce48e7" /><Relationship Type="http://schemas.openxmlformats.org/officeDocument/2006/relationships/slide" Target="/ppt/slides/slide4.xml" Id="Rf2138f1b7ff547dd" /><Relationship Type="http://schemas.openxmlformats.org/officeDocument/2006/relationships/slide" Target="/ppt/slides/slide5.xml" Id="R2622a28896b347e6" /><Relationship Type="http://schemas.openxmlformats.org/officeDocument/2006/relationships/slide" Target="/ppt/slides/slide6.xml" Id="R7061dc259f5f4762" /><Relationship Type="http://schemas.openxmlformats.org/officeDocument/2006/relationships/slide" Target="/ppt/slides/slide7.xml" Id="R92a3d3f1d2e546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722b01466547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29fd7018f4a88" /><Relationship Type="http://schemas.openxmlformats.org/officeDocument/2006/relationships/theme" Target="/ppt/slideMasters/theme/theme1.xml" Id="Rab3338a04dde49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a29fd7018f4a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937c0d0524a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2960a57224f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de7c531fc48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185d991c549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2e8cfc7804a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7dc5bf2ca45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8c18975fc4f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REVISORGRUPPEN DRAMMEN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REVISORGRUPPEN DRAMMEN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7 174 100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459 691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360 644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582 662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2 512 779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SKEIDE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10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987 199 458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