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954547c55d741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1be1b66085e4a00"/>
  </p:sldMasterIdLst>
  <p:sldIdLst>
    <p:sldId xmlns:r="http://schemas.openxmlformats.org/officeDocument/2006/relationships" id="256" r:id="R13170409784d4f82"/>
    <p:sldId xmlns:r="http://schemas.openxmlformats.org/officeDocument/2006/relationships" id="257" r:id="Rabf02161c89d4969"/>
    <p:sldId xmlns:r="http://schemas.openxmlformats.org/officeDocument/2006/relationships" id="258" r:id="R1fc11f881eb942c4"/>
    <p:sldId xmlns:r="http://schemas.openxmlformats.org/officeDocument/2006/relationships" id="259" r:id="R6090d4487f3c4aff"/>
    <p:sldId xmlns:r="http://schemas.openxmlformats.org/officeDocument/2006/relationships" id="260" r:id="R9791584c799f4de0"/>
    <p:sldId xmlns:r="http://schemas.openxmlformats.org/officeDocument/2006/relationships" id="261" r:id="R394446baf8404bf4"/>
    <p:sldId xmlns:r="http://schemas.openxmlformats.org/officeDocument/2006/relationships" id="262" r:id="R8994faa8fc664e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e1b66085e4a00" /><Relationship Type="http://schemas.openxmlformats.org/officeDocument/2006/relationships/slide" Target="/ppt/slides/slide1.xml" Id="R13170409784d4f82" /><Relationship Type="http://schemas.openxmlformats.org/officeDocument/2006/relationships/slide" Target="/ppt/slides/slide2.xml" Id="Rabf02161c89d4969" /><Relationship Type="http://schemas.openxmlformats.org/officeDocument/2006/relationships/slide" Target="/ppt/slides/slide3.xml" Id="R1fc11f881eb942c4" /><Relationship Type="http://schemas.openxmlformats.org/officeDocument/2006/relationships/slide" Target="/ppt/slides/slide4.xml" Id="R6090d4487f3c4aff" /><Relationship Type="http://schemas.openxmlformats.org/officeDocument/2006/relationships/slide" Target="/ppt/slides/slide5.xml" Id="R9791584c799f4de0" /><Relationship Type="http://schemas.openxmlformats.org/officeDocument/2006/relationships/slide" Target="/ppt/slides/slide6.xml" Id="R394446baf8404bf4" /><Relationship Type="http://schemas.openxmlformats.org/officeDocument/2006/relationships/slide" Target="/ppt/slides/slide7.xml" Id="R8994faa8fc664e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906cb3ffd549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13fa2179cc4967" /><Relationship Type="http://schemas.openxmlformats.org/officeDocument/2006/relationships/theme" Target="/ppt/slideMasters/theme/theme1.xml" Id="R8dc1ef6988424c3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13fa2179cc49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09331853b43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a20a14a744456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5c5e857f1042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0b931bec949e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d029646a3c4e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0df180bfa74bb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1ed2a176b4d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FONDSAVANSE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FONDSAVANSE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−125 423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69 506 715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987 450 957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991 167 830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MUST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Haakon VIIs gate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987 081 112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FONDSAVANSE AS</a:t>
            </a:r>
          </a:p>
        </p:txBody>
      </p:sp>
    </p:spTree>
  </p:cSld>
  <p:clrMapOvr>
    <a:masterClrMapping xmlns:a="http://schemas.openxmlformats.org/drawingml/2006/main"/>
  </p:clrMapOvr>
</p:sld>
</file>